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6" r:id="rId56"/>
    <p:sldMasterId id="2147483810" r:id="rId57"/>
  </p:sldMasterIdLst>
  <p:notesMasterIdLst>
    <p:notesMasterId r:id="rId91"/>
  </p:notesMasterIdLst>
  <p:handoutMasterIdLst>
    <p:handoutMasterId r:id="rId92"/>
  </p:handoutMasterIdLst>
  <p:sldIdLst>
    <p:sldId id="2146849041" r:id="rId58"/>
    <p:sldId id="2146849042" r:id="rId59"/>
    <p:sldId id="2146849059" r:id="rId60"/>
    <p:sldId id="2146849060" r:id="rId61"/>
    <p:sldId id="2146849064" r:id="rId62"/>
    <p:sldId id="2146849062" r:id="rId63"/>
    <p:sldId id="2146849063" r:id="rId64"/>
    <p:sldId id="2146849065" r:id="rId65"/>
    <p:sldId id="2146849054" r:id="rId66"/>
    <p:sldId id="2146849056" r:id="rId67"/>
    <p:sldId id="2146849068" r:id="rId68"/>
    <p:sldId id="2146849067" r:id="rId69"/>
    <p:sldId id="2146849069" r:id="rId70"/>
    <p:sldId id="2146849072" r:id="rId71"/>
    <p:sldId id="2146849073" r:id="rId72"/>
    <p:sldId id="257" r:id="rId73"/>
    <p:sldId id="265" r:id="rId74"/>
    <p:sldId id="256" r:id="rId75"/>
    <p:sldId id="260" r:id="rId76"/>
    <p:sldId id="258" r:id="rId77"/>
    <p:sldId id="259" r:id="rId78"/>
    <p:sldId id="261" r:id="rId79"/>
    <p:sldId id="262" r:id="rId80"/>
    <p:sldId id="264" r:id="rId81"/>
    <p:sldId id="268" r:id="rId82"/>
    <p:sldId id="269" r:id="rId83"/>
    <p:sldId id="263" r:id="rId84"/>
    <p:sldId id="266" r:id="rId85"/>
    <p:sldId id="267" r:id="rId86"/>
    <p:sldId id="2146849070" r:id="rId87"/>
    <p:sldId id="2146849071" r:id="rId88"/>
    <p:sldId id="2146849074" r:id="rId89"/>
    <p:sldId id="2146849075" r:id="rId90"/>
  </p:sldIdLst>
  <p:sldSz cx="12188825" cy="6858000"/>
  <p:notesSz cx="6858000" cy="9144000"/>
  <p:defaultTextStyle>
    <a:defPPr>
      <a:defRPr lang="da-DK"/>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2160">
          <p15:clr>
            <a:srgbClr val="A4A3A4"/>
          </p15:clr>
        </p15:guide>
        <p15:guide id="5"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55662-2A49-AF81-EDF3-A07C815ADDF4}" name="Liza Lindbjerg Andersen" initials="LA" userId="S::LLIA@teknologisk.dk::768541b0-be9b-4d3f-8b40-63691cca3a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C13"/>
    <a:srgbClr val="C00000"/>
    <a:srgbClr val="D7F1E2"/>
    <a:srgbClr val="94D8B1"/>
    <a:srgbClr val="FFFFAF"/>
    <a:srgbClr val="FFFF5B"/>
    <a:srgbClr val="FFF2B3"/>
    <a:srgbClr val="D1FFFF"/>
    <a:srgbClr val="92C2EE"/>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6441" autoAdjust="0"/>
  </p:normalViewPr>
  <p:slideViewPr>
    <p:cSldViewPr snapToGrid="0" snapToObjects="1">
      <p:cViewPr>
        <p:scale>
          <a:sx n="125" d="100"/>
          <a:sy n="125" d="100"/>
        </p:scale>
        <p:origin x="90" y="90"/>
      </p:cViewPr>
      <p:guideLst>
        <p:guide orient="horz" pos="2160"/>
        <p:guide pos="3839"/>
      </p:guideLst>
    </p:cSldViewPr>
  </p:slideViewPr>
  <p:outlineViewPr>
    <p:cViewPr>
      <p:scale>
        <a:sx n="33" d="100"/>
        <a:sy n="33" d="100"/>
      </p:scale>
      <p:origin x="0" y="-253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17" d="100"/>
          <a:sy n="117" d="100"/>
        </p:scale>
        <p:origin x="392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6.xml"/><Relationship Id="rId68" Type="http://schemas.openxmlformats.org/officeDocument/2006/relationships/slide" Target="slides/slide11.xml"/><Relationship Id="rId76" Type="http://schemas.openxmlformats.org/officeDocument/2006/relationships/slide" Target="slides/slide19.xml"/><Relationship Id="rId84" Type="http://schemas.openxmlformats.org/officeDocument/2006/relationships/slide" Target="slides/slide27.xml"/><Relationship Id="rId89" Type="http://schemas.openxmlformats.org/officeDocument/2006/relationships/slide" Target="slides/slide32.xml"/><Relationship Id="rId97"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14.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 Target="slides/slide1.xml"/><Relationship Id="rId66" Type="http://schemas.openxmlformats.org/officeDocument/2006/relationships/slide" Target="slides/slide9.xml"/><Relationship Id="rId74" Type="http://schemas.openxmlformats.org/officeDocument/2006/relationships/slide" Target="slides/slide17.xml"/><Relationship Id="rId79" Type="http://schemas.openxmlformats.org/officeDocument/2006/relationships/slide" Target="slides/slide22.xml"/><Relationship Id="rId87" Type="http://schemas.openxmlformats.org/officeDocument/2006/relationships/slide" Target="slides/slide30.xml"/><Relationship Id="rId5" Type="http://schemas.openxmlformats.org/officeDocument/2006/relationships/customXml" Target="../customXml/item5.xml"/><Relationship Id="rId61" Type="http://schemas.openxmlformats.org/officeDocument/2006/relationships/slide" Target="slides/slide4.xml"/><Relationship Id="rId82" Type="http://schemas.openxmlformats.org/officeDocument/2006/relationships/slide" Target="slides/slide25.xml"/><Relationship Id="rId90" Type="http://schemas.openxmlformats.org/officeDocument/2006/relationships/slide" Target="slides/slide33.xml"/><Relationship Id="rId95"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1.xml"/><Relationship Id="rId64" Type="http://schemas.openxmlformats.org/officeDocument/2006/relationships/slide" Target="slides/slide7.xml"/><Relationship Id="rId69" Type="http://schemas.openxmlformats.org/officeDocument/2006/relationships/slide" Target="slides/slide12.xml"/><Relationship Id="rId77" Type="http://schemas.openxmlformats.org/officeDocument/2006/relationships/slide" Target="slides/slide2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5.xml"/><Relationship Id="rId80" Type="http://schemas.openxmlformats.org/officeDocument/2006/relationships/slide" Target="slides/slide23.xml"/><Relationship Id="rId85" Type="http://schemas.openxmlformats.org/officeDocument/2006/relationships/slide" Target="slides/slide28.xml"/><Relationship Id="rId93" Type="http://schemas.openxmlformats.org/officeDocument/2006/relationships/commentAuthors" Target="commentAuthors.xml"/><Relationship Id="rId98" Type="http://schemas.microsoft.com/office/2018/10/relationships/authors" Targe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2.xml"/><Relationship Id="rId67" Type="http://schemas.openxmlformats.org/officeDocument/2006/relationships/slide" Target="slides/slide10.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5.xml"/><Relationship Id="rId70" Type="http://schemas.openxmlformats.org/officeDocument/2006/relationships/slide" Target="slides/slide13.xml"/><Relationship Id="rId75" Type="http://schemas.openxmlformats.org/officeDocument/2006/relationships/slide" Target="slides/slide18.xml"/><Relationship Id="rId83" Type="http://schemas.openxmlformats.org/officeDocument/2006/relationships/slide" Target="slides/slide26.xml"/><Relationship Id="rId88" Type="http://schemas.openxmlformats.org/officeDocument/2006/relationships/slide" Target="slides/slide31.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3.xml"/><Relationship Id="rId65" Type="http://schemas.openxmlformats.org/officeDocument/2006/relationships/slide" Target="slides/slide8.xml"/><Relationship Id="rId73" Type="http://schemas.openxmlformats.org/officeDocument/2006/relationships/slide" Target="slides/slide16.xml"/><Relationship Id="rId78" Type="http://schemas.openxmlformats.org/officeDocument/2006/relationships/slide" Target="slides/slide21.xml"/><Relationship Id="rId81" Type="http://schemas.openxmlformats.org/officeDocument/2006/relationships/slide" Target="slides/slide24.xml"/><Relationship Id="rId86" Type="http://schemas.openxmlformats.org/officeDocument/2006/relationships/slide" Target="slides/slide29.xml"/><Relationship Id="rId9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182F0D-E3A8-A8CD-238C-50F016CF4B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15DE826C-95ED-E725-25BA-34C25522A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F578E0-315B-4878-9C03-39EFFF443586}" type="datetimeFigureOut">
              <a:rPr lang="da-DK" smtClean="0"/>
              <a:t>21-04-2026</a:t>
            </a:fld>
            <a:endParaRPr lang="da-DK"/>
          </a:p>
        </p:txBody>
      </p:sp>
      <p:sp>
        <p:nvSpPr>
          <p:cNvPr id="4" name="Footer Placeholder 3">
            <a:extLst>
              <a:ext uri="{FF2B5EF4-FFF2-40B4-BE49-F238E27FC236}">
                <a16:creationId xmlns:a16="http://schemas.microsoft.com/office/drawing/2014/main" id="{A28377E9-2CB5-D79F-7DBB-9DC45C519F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DDB8D94A-3C70-B0E2-388F-2B28B20A65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4815AF-0E4F-4AB8-BDBD-106C32675DF0}" type="slidenum">
              <a:rPr lang="da-DK" smtClean="0"/>
              <a:t>‹#›</a:t>
            </a:fld>
            <a:endParaRPr lang="da-DK"/>
          </a:p>
        </p:txBody>
      </p:sp>
    </p:spTree>
    <p:extLst>
      <p:ext uri="{BB962C8B-B14F-4D97-AF65-F5344CB8AC3E}">
        <p14:creationId xmlns:p14="http://schemas.microsoft.com/office/powerpoint/2010/main" val="29829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DCCB8CF4-8B7D-0347-B5F5-5630D5C5F925}" type="datetimeFigureOut">
              <a:rPr lang="da-DK" smtClean="0"/>
              <a:pPr/>
              <a:t>21-04-2026</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D2B0507B-53A2-554C-AE98-86FCF7152BA5}" type="slidenum">
              <a:rPr lang="da-DK" smtClean="0"/>
              <a:pPr/>
              <a:t>‹#›</a:t>
            </a:fld>
            <a:endParaRPr lang="da-DK"/>
          </a:p>
        </p:txBody>
      </p:sp>
    </p:spTree>
    <p:extLst>
      <p:ext uri="{BB962C8B-B14F-4D97-AF65-F5344CB8AC3E}">
        <p14:creationId xmlns:p14="http://schemas.microsoft.com/office/powerpoint/2010/main" val="396820194"/>
      </p:ext>
    </p:extLst>
  </p:cSld>
  <p:clrMap bg1="lt1" tx1="dk1" bg2="lt2" tx2="dk2" accent1="accent1" accent2="accent2" accent3="accent3" accent4="accent4" accent5="accent5" accent6="accent6" hlink="hlink" folHlink="folHlink"/>
  <p:notesStyle>
    <a:lvl1pPr marL="0" algn="l" defTabSz="967527" rtl="0" eaLnBrk="1" latinLnBrk="0" hangingPunct="1">
      <a:defRPr sz="1270" kern="1200">
        <a:solidFill>
          <a:schemeClr val="tx1"/>
        </a:solidFill>
        <a:latin typeface="Open Sans" panose="020B0606030504020204" pitchFamily="34" charset="0"/>
        <a:ea typeface="+mn-ea"/>
        <a:cs typeface="+mn-cs"/>
      </a:defRPr>
    </a:lvl1pPr>
    <a:lvl2pPr marL="483763" algn="l" defTabSz="967527" rtl="0" eaLnBrk="1" latinLnBrk="0" hangingPunct="1">
      <a:defRPr sz="1270" kern="1200">
        <a:solidFill>
          <a:schemeClr val="tx1"/>
        </a:solidFill>
        <a:latin typeface="Open Sans" panose="020B0606030504020204" pitchFamily="34" charset="0"/>
        <a:ea typeface="+mn-ea"/>
        <a:cs typeface="+mn-cs"/>
      </a:defRPr>
    </a:lvl2pPr>
    <a:lvl3pPr marL="967527" algn="l" defTabSz="967527" rtl="0" eaLnBrk="1" latinLnBrk="0" hangingPunct="1">
      <a:defRPr sz="1270" kern="1200">
        <a:solidFill>
          <a:schemeClr val="tx1"/>
        </a:solidFill>
        <a:latin typeface="Open Sans" panose="020B0606030504020204" pitchFamily="34" charset="0"/>
        <a:ea typeface="+mn-ea"/>
        <a:cs typeface="+mn-cs"/>
      </a:defRPr>
    </a:lvl3pPr>
    <a:lvl4pPr marL="1451290" algn="l" defTabSz="967527" rtl="0" eaLnBrk="1" latinLnBrk="0" hangingPunct="1">
      <a:defRPr sz="1270" kern="1200">
        <a:solidFill>
          <a:schemeClr val="tx1"/>
        </a:solidFill>
        <a:latin typeface="Open Sans" panose="020B0606030504020204" pitchFamily="34" charset="0"/>
        <a:ea typeface="+mn-ea"/>
        <a:cs typeface="+mn-cs"/>
      </a:defRPr>
    </a:lvl4pPr>
    <a:lvl5pPr marL="1935053" algn="l" defTabSz="967527" rtl="0" eaLnBrk="1" latinLnBrk="0" hangingPunct="1">
      <a:defRPr sz="1270" kern="1200">
        <a:solidFill>
          <a:schemeClr val="tx1"/>
        </a:solidFill>
        <a:latin typeface="Open Sans" panose="020B0606030504020204" pitchFamily="34" charset="0"/>
        <a:ea typeface="+mn-ea"/>
        <a:cs typeface="+mn-cs"/>
      </a:defRPr>
    </a:lvl5pPr>
    <a:lvl6pPr marL="2418817" algn="l" defTabSz="967527" rtl="0" eaLnBrk="1" latinLnBrk="0" hangingPunct="1">
      <a:defRPr sz="1270" kern="1200">
        <a:solidFill>
          <a:schemeClr val="tx1"/>
        </a:solidFill>
        <a:latin typeface="+mn-lt"/>
        <a:ea typeface="+mn-ea"/>
        <a:cs typeface="+mn-cs"/>
      </a:defRPr>
    </a:lvl6pPr>
    <a:lvl7pPr marL="2902580" algn="l" defTabSz="967527" rtl="0" eaLnBrk="1" latinLnBrk="0" hangingPunct="1">
      <a:defRPr sz="1270" kern="1200">
        <a:solidFill>
          <a:schemeClr val="tx1"/>
        </a:solidFill>
        <a:latin typeface="+mn-lt"/>
        <a:ea typeface="+mn-ea"/>
        <a:cs typeface="+mn-cs"/>
      </a:defRPr>
    </a:lvl7pPr>
    <a:lvl8pPr marL="3386343" algn="l" defTabSz="967527" rtl="0" eaLnBrk="1" latinLnBrk="0" hangingPunct="1">
      <a:defRPr sz="1270" kern="1200">
        <a:solidFill>
          <a:schemeClr val="tx1"/>
        </a:solidFill>
        <a:latin typeface="+mn-lt"/>
        <a:ea typeface="+mn-ea"/>
        <a:cs typeface="+mn-cs"/>
      </a:defRPr>
    </a:lvl8pPr>
    <a:lvl9pPr marL="3870107" algn="l" defTabSz="967527"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3200" b="1" dirty="0"/>
          </a:p>
        </p:txBody>
      </p:sp>
      <p:sp>
        <p:nvSpPr>
          <p:cNvPr id="4" name="Slide Number Placeholder 3"/>
          <p:cNvSpPr>
            <a:spLocks noGrp="1"/>
          </p:cNvSpPr>
          <p:nvPr>
            <p:ph type="sldNum" sz="quarter" idx="5"/>
          </p:nvPr>
        </p:nvSpPr>
        <p:spPr/>
        <p:txBody>
          <a:bodyPr/>
          <a:lstStyle/>
          <a:p>
            <a:fld id="{D2B0507B-53A2-554C-AE98-86FCF7152BA5}" type="slidenum">
              <a:rPr lang="da-DK" smtClean="0"/>
              <a:pPr/>
              <a:t>1</a:t>
            </a:fld>
            <a:endParaRPr lang="da-DK"/>
          </a:p>
        </p:txBody>
      </p:sp>
    </p:spTree>
    <p:extLst>
      <p:ext uri="{BB962C8B-B14F-4D97-AF65-F5344CB8AC3E}">
        <p14:creationId xmlns:p14="http://schemas.microsoft.com/office/powerpoint/2010/main" val="353839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2B0507B-53A2-554C-AE98-86FCF7152BA5}" type="slidenum">
              <a:rPr lang="da-DK" smtClean="0"/>
              <a:pPr/>
              <a:t>7</a:t>
            </a:fld>
            <a:endParaRPr lang="da-DK"/>
          </a:p>
        </p:txBody>
      </p:sp>
    </p:spTree>
    <p:extLst>
      <p:ext uri="{BB962C8B-B14F-4D97-AF65-F5344CB8AC3E}">
        <p14:creationId xmlns:p14="http://schemas.microsoft.com/office/powerpoint/2010/main" val="337082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D2B0507B-53A2-554C-AE98-86FCF7152BA5}" type="slidenum">
              <a:rPr lang="da-DK" smtClean="0"/>
              <a:pPr/>
              <a:t>15</a:t>
            </a:fld>
            <a:endParaRPr lang="da-DK"/>
          </a:p>
        </p:txBody>
      </p:sp>
    </p:spTree>
    <p:extLst>
      <p:ext uri="{BB962C8B-B14F-4D97-AF65-F5344CB8AC3E}">
        <p14:creationId xmlns:p14="http://schemas.microsoft.com/office/powerpoint/2010/main" val="318256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D0AC4-DBC0-4076-8449-D4E38006B99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8955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delt layout TI rød">
    <p:bg>
      <p:bgRef idx="1001">
        <a:schemeClr val="bg1"/>
      </p:bgRef>
    </p:bg>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91C69E9D-2631-FFD8-425B-FF6CA22DCB4F}"/>
              </a:ext>
            </a:extLst>
          </p:cNvPr>
          <p:cNvSpPr>
            <a:spLocks noGrp="1"/>
          </p:cNvSpPr>
          <p:nvPr>
            <p:ph type="pic" sz="quarter" idx="15" hasCustomPrompt="1"/>
          </p:nvPr>
        </p:nvSpPr>
        <p:spPr>
          <a:xfrm>
            <a:off x="0" y="0"/>
            <a:ext cx="7534275" cy="6858000"/>
          </a:xfrm>
        </p:spPr>
        <p:txBody>
          <a:bodyPr lIns="0" tIns="1440000" anchor="ctr"/>
          <a:lstStyle>
            <a:lvl1pPr marL="0" indent="0" algn="ctr">
              <a:lnSpc>
                <a:spcPct val="100000"/>
              </a:lnSpc>
              <a:spcBef>
                <a:spcPts val="0"/>
              </a:spcBef>
              <a:buNone/>
              <a:defRPr sz="1400">
                <a:solidFill>
                  <a:schemeClr val="tx1"/>
                </a:solidFill>
              </a:defRPr>
            </a:lvl1pPr>
          </a:lstStyle>
          <a:p>
            <a:r>
              <a:rPr lang="da-DK" dirty="0"/>
              <a:t>Klik på rammen og indsæt</a:t>
            </a:r>
            <a:br>
              <a:rPr lang="da-DK" dirty="0"/>
            </a:br>
            <a:r>
              <a:rPr lang="da-DK" dirty="0"/>
              <a:t>billede via Templafy-menuen</a:t>
            </a:r>
            <a:br>
              <a:rPr lang="da-DK" dirty="0"/>
            </a:br>
            <a:r>
              <a:rPr lang="da-DK" dirty="0"/>
              <a:t>”Fotos og logos”</a:t>
            </a:r>
          </a:p>
        </p:txBody>
      </p:sp>
      <p:sp>
        <p:nvSpPr>
          <p:cNvPr id="4" name="Rektangel 3">
            <a:extLst>
              <a:ext uri="{FF2B5EF4-FFF2-40B4-BE49-F238E27FC236}">
                <a16:creationId xmlns:a16="http://schemas.microsoft.com/office/drawing/2014/main" id="{B3475234-8671-85AB-F002-9E5BCEDE6874}"/>
              </a:ext>
            </a:extLst>
          </p:cNvPr>
          <p:cNvSpPr/>
          <p:nvPr userDrawn="1"/>
        </p:nvSpPr>
        <p:spPr>
          <a:xfrm>
            <a:off x="7534276" y="0"/>
            <a:ext cx="4654550" cy="6858000"/>
          </a:xfrm>
          <a:prstGeom prst="rect">
            <a:avLst/>
          </a:prstGeom>
          <a:solidFill>
            <a:srgbClr val="980C1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2" name="Title 1"/>
          <p:cNvSpPr>
            <a:spLocks noGrp="1"/>
          </p:cNvSpPr>
          <p:nvPr>
            <p:ph type="ctrTitle" hasCustomPrompt="1"/>
          </p:nvPr>
        </p:nvSpPr>
        <p:spPr>
          <a:xfrm>
            <a:off x="7824158" y="1582738"/>
            <a:ext cx="3755067" cy="1846262"/>
          </a:xfrm>
          <a:prstGeom prst="rect">
            <a:avLst/>
          </a:prstGeom>
        </p:spPr>
        <p:txBody>
          <a:bodyPr anchor="b" anchorCtr="0">
            <a:noAutofit/>
          </a:bodyPr>
          <a:lstStyle>
            <a:lvl1pPr algn="l">
              <a:defRPr sz="40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dirty="0"/>
              <a:t>Klik for at tilføje titel</a:t>
            </a:r>
          </a:p>
        </p:txBody>
      </p:sp>
      <p:sp>
        <p:nvSpPr>
          <p:cNvPr id="3" name="Subtitle 2"/>
          <p:cNvSpPr>
            <a:spLocks noGrp="1"/>
          </p:cNvSpPr>
          <p:nvPr>
            <p:ph type="subTitle" idx="1" hasCustomPrompt="1"/>
          </p:nvPr>
        </p:nvSpPr>
        <p:spPr>
          <a:xfrm>
            <a:off x="7824158" y="4451230"/>
            <a:ext cx="3755067" cy="957300"/>
          </a:xfrm>
          <a:prstGeom prst="rect">
            <a:avLst/>
          </a:prstGeom>
        </p:spPr>
        <p:txBody>
          <a:bodyPr anchor="t" anchorCtr="0"/>
          <a:lstStyle>
            <a:lvl1pPr marL="0" indent="0" algn="l">
              <a:buNone/>
              <a:defRPr sz="2400" b="1" i="0">
                <a:solidFill>
                  <a:schemeClr val="accent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dirty="0"/>
              <a:t>Klik for at tilføje undertitel</a:t>
            </a:r>
          </a:p>
        </p:txBody>
      </p:sp>
      <p:sp>
        <p:nvSpPr>
          <p:cNvPr id="5" name="Text Placeholder Logo" hidden="1">
            <a:extLst>
              <a:ext uri="{FF2B5EF4-FFF2-40B4-BE49-F238E27FC236}">
                <a16:creationId xmlns:a16="http://schemas.microsoft.com/office/drawing/2014/main" id="{8E90BDCB-0FC4-DAF7-D78F-F05574978749}"/>
              </a:ext>
            </a:extLst>
          </p:cNvPr>
          <p:cNvSpPr>
            <a:spLocks noGrp="1" noChangeAspect="1"/>
          </p:cNvSpPr>
          <p:nvPr>
            <p:ph type="body" sz="quarter" idx="14"/>
          </p:nvPr>
        </p:nvSpPr>
        <p:spPr>
          <a:xfrm>
            <a:off x="396000" y="392400"/>
            <a:ext cx="2318400" cy="446400"/>
          </a:xfrm>
          <a:blipFill>
            <a:blip r:embed="rId3"/>
            <a:stretch>
              <a:fillRect/>
            </a:stretch>
          </a:blipFill>
        </p:spPr>
        <p:txBody>
          <a:bodyPr>
            <a:normAutofit/>
          </a:bodyPr>
          <a:lstStyle>
            <a:lvl1pPr marL="0" indent="0">
              <a:buNone/>
              <a:defRPr sz="106"/>
            </a:lvl1pPr>
          </a:lstStyle>
          <a:p>
            <a:pPr lvl="0"/>
            <a:endParaRPr lang="da-DK" dirty="0"/>
          </a:p>
        </p:txBody>
      </p:sp>
      <p:pic>
        <p:nvPicPr>
          <p:cNvPr id="14" name="Dancert logo" descr="Et billede, der indeholder logo, sort, skærmbillede, Grafik&#10;&#10;AI-genereret indhold kan være ukorrekt.">
            <a:extLst>
              <a:ext uri="{FF2B5EF4-FFF2-40B4-BE49-F238E27FC236}">
                <a16:creationId xmlns:a16="http://schemas.microsoft.com/office/drawing/2014/main" id="{1C3DF681-655C-4F10-D63B-FFA8BB947C22}"/>
              </a:ext>
            </a:extLst>
          </p:cNvPr>
          <p:cNvPicPr>
            <a:picLocks noChangeAspect="1"/>
          </p:cNvPicPr>
          <p:nvPr userDrawn="1"/>
        </p:nvPicPr>
        <p:blipFill>
          <a:blip r:embed="rId4"/>
          <a:srcRect l="-1504"/>
          <a:stretch>
            <a:fillRect/>
          </a:stretch>
        </p:blipFill>
        <p:spPr>
          <a:xfrm>
            <a:off x="396000" y="423354"/>
            <a:ext cx="1987873" cy="392400"/>
          </a:xfrm>
          <a:prstGeom prst="rect">
            <a:avLst/>
          </a:prstGeom>
        </p:spPr>
      </p:pic>
    </p:spTree>
    <p:extLst>
      <p:ext uri="{BB962C8B-B14F-4D97-AF65-F5344CB8AC3E}">
        <p14:creationId xmlns:p14="http://schemas.microsoft.com/office/powerpoint/2010/main" val="22706949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ort agenda lyserø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2" name="Title 1"/>
          <p:cNvSpPr>
            <a:spLocks noGrp="1"/>
          </p:cNvSpPr>
          <p:nvPr>
            <p:ph type="ctrTitle" hasCustomPrompt="1"/>
          </p:nvPr>
        </p:nvSpPr>
        <p:spPr>
          <a:xfrm>
            <a:off x="609602" y="1582738"/>
            <a:ext cx="5051423" cy="1289649"/>
          </a:xfrm>
          <a:prstGeom prst="rect">
            <a:avLst/>
          </a:prstGeom>
        </p:spPr>
        <p:txBody>
          <a:bodyPr anchor="b" anchorCtr="0">
            <a:noAutofit/>
          </a:bodyPr>
          <a:lstStyle>
            <a:lvl1pPr algn="l">
              <a:defRPr sz="4400" baseline="0">
                <a:solidFill>
                  <a:schemeClr val="tx2"/>
                </a:solidFill>
                <a:latin typeface="+mj-lt"/>
                <a:ea typeface="Open Sans Light" panose="020B0306030504020204" pitchFamily="34" charset="0"/>
                <a:cs typeface="Open Sans Light" panose="020B0306030504020204" pitchFamily="34" charset="0"/>
              </a:defRPr>
            </a:lvl1pPr>
          </a:lstStyle>
          <a:p>
            <a:r>
              <a:rPr lang="da-DK" dirty="0"/>
              <a:t>Indsæt overskrift</a:t>
            </a:r>
          </a:p>
        </p:txBody>
      </p:sp>
      <p:sp>
        <p:nvSpPr>
          <p:cNvPr id="3" name="Subtitle 2"/>
          <p:cNvSpPr>
            <a:spLocks noGrp="1"/>
          </p:cNvSpPr>
          <p:nvPr>
            <p:ph type="subTitle" idx="1" hasCustomPrompt="1"/>
          </p:nvPr>
        </p:nvSpPr>
        <p:spPr>
          <a:xfrm>
            <a:off x="609604" y="3114136"/>
            <a:ext cx="5051422" cy="3231102"/>
          </a:xfrm>
          <a:prstGeom prst="rect">
            <a:avLst/>
          </a:prstGeom>
        </p:spPr>
        <p:txBody>
          <a:bodyPr anchor="t" anchorCtr="0"/>
          <a:lstStyle>
            <a:lvl1pPr marL="0" indent="0" algn="l">
              <a:spcBef>
                <a:spcPts val="0"/>
              </a:spcBef>
              <a:buNone/>
              <a:defRPr sz="2400" b="1" i="0">
                <a:solidFill>
                  <a:schemeClr val="tx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dirty="0"/>
              <a:t>Indsæt agenda</a:t>
            </a:r>
          </a:p>
        </p:txBody>
      </p:sp>
      <p:sp>
        <p:nvSpPr>
          <p:cNvPr id="4" name="Pladsholder til billede 5">
            <a:extLst>
              <a:ext uri="{FF2B5EF4-FFF2-40B4-BE49-F238E27FC236}">
                <a16:creationId xmlns:a16="http://schemas.microsoft.com/office/drawing/2014/main" id="{9F2C2183-32E6-2893-EDBF-432B21A71074}"/>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6507690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ort agenda rø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2" name="Title 1"/>
          <p:cNvSpPr>
            <a:spLocks noGrp="1"/>
          </p:cNvSpPr>
          <p:nvPr>
            <p:ph type="ctrTitle" hasCustomPrompt="1"/>
          </p:nvPr>
        </p:nvSpPr>
        <p:spPr>
          <a:xfrm>
            <a:off x="609603" y="1582738"/>
            <a:ext cx="5051422" cy="1289649"/>
          </a:xfrm>
          <a:prstGeom prst="rect">
            <a:avLst/>
          </a:prstGeom>
        </p:spPr>
        <p:txBody>
          <a:bodyPr anchor="b" anchorCtr="0">
            <a:noAutofit/>
          </a:bodyPr>
          <a:lstStyle>
            <a:lvl1pPr algn="l">
              <a:defRPr sz="44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dirty="0"/>
              <a:t>Indsæt overskrift</a:t>
            </a:r>
          </a:p>
        </p:txBody>
      </p:sp>
      <p:sp>
        <p:nvSpPr>
          <p:cNvPr id="3" name="Subtitle 2"/>
          <p:cNvSpPr>
            <a:spLocks noGrp="1"/>
          </p:cNvSpPr>
          <p:nvPr>
            <p:ph type="subTitle" idx="1" hasCustomPrompt="1"/>
          </p:nvPr>
        </p:nvSpPr>
        <p:spPr>
          <a:xfrm>
            <a:off x="609604" y="3114136"/>
            <a:ext cx="5051421" cy="3231102"/>
          </a:xfrm>
          <a:prstGeom prst="rect">
            <a:avLst/>
          </a:prstGeom>
        </p:spPr>
        <p:txBody>
          <a:bodyPr anchor="t" anchorCtr="0"/>
          <a:lstStyle>
            <a:lvl1pPr marL="0" indent="0" algn="l">
              <a:spcBef>
                <a:spcPts val="0"/>
              </a:spcBef>
              <a:buNone/>
              <a:defRPr sz="2400" b="1" i="0">
                <a:solidFill>
                  <a:schemeClr val="accent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dirty="0"/>
              <a:t>Indsæt agenda</a:t>
            </a:r>
          </a:p>
        </p:txBody>
      </p:sp>
      <p:sp>
        <p:nvSpPr>
          <p:cNvPr id="4" name="Pladsholder til billede 5">
            <a:extLst>
              <a:ext uri="{FF2B5EF4-FFF2-40B4-BE49-F238E27FC236}">
                <a16:creationId xmlns:a16="http://schemas.microsoft.com/office/drawing/2014/main" id="{9F2C2183-32E6-2893-EDBF-432B21A71074}"/>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2758550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nde Case eksempel">
    <p:bg>
      <p:bgPr>
        <a:solidFill>
          <a:schemeClr val="bg1">
            <a:alpha val="10000"/>
          </a:schemeClr>
        </a:solidFill>
        <a:effectLst/>
      </p:bgPr>
    </p:bg>
    <p:spTree>
      <p:nvGrpSpPr>
        <p:cNvPr id="1" name=""/>
        <p:cNvGrpSpPr/>
        <p:nvPr/>
      </p:nvGrpSpPr>
      <p:grpSpPr>
        <a:xfrm>
          <a:off x="0" y="0"/>
          <a:ext cx="0" cy="0"/>
          <a:chOff x="0" y="0"/>
          <a:chExt cx="0" cy="0"/>
        </a:xfrm>
      </p:grpSpPr>
      <p:sp>
        <p:nvSpPr>
          <p:cNvPr id="37" name="Pladsholder til tekst 34">
            <a:extLst>
              <a:ext uri="{FF2B5EF4-FFF2-40B4-BE49-F238E27FC236}">
                <a16:creationId xmlns:a16="http://schemas.microsoft.com/office/drawing/2014/main" id="{9A1D4817-F6D2-418F-8AB8-E8753081ABC3}"/>
              </a:ext>
            </a:extLst>
          </p:cNvPr>
          <p:cNvSpPr>
            <a:spLocks noGrp="1"/>
          </p:cNvSpPr>
          <p:nvPr>
            <p:ph type="body" sz="quarter" idx="34" hasCustomPrompt="1"/>
          </p:nvPr>
        </p:nvSpPr>
        <p:spPr>
          <a:xfrm>
            <a:off x="9064838" y="2691442"/>
            <a:ext cx="2520000" cy="3644558"/>
          </a:xfrm>
        </p:spPr>
        <p:txBody>
          <a:bodyPr/>
          <a:lstStyle>
            <a:lvl1pPr>
              <a:defRPr sz="1200"/>
            </a:lvl1pPr>
            <a:lvl2pPr>
              <a:defRPr sz="1200"/>
            </a:lvl2pPr>
            <a:lvl3pPr>
              <a:defRPr sz="1200"/>
            </a:lvl3pPr>
            <a:lvl4pPr>
              <a:defRPr sz="1200"/>
            </a:lvl4pPr>
            <a:lvl5pPr>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6" name="Pladsholder til tekst 34">
            <a:extLst>
              <a:ext uri="{FF2B5EF4-FFF2-40B4-BE49-F238E27FC236}">
                <a16:creationId xmlns:a16="http://schemas.microsoft.com/office/drawing/2014/main" id="{6D46F625-5C37-31C7-F8B5-52D688BFD45D}"/>
              </a:ext>
            </a:extLst>
          </p:cNvPr>
          <p:cNvSpPr>
            <a:spLocks noGrp="1"/>
          </p:cNvSpPr>
          <p:nvPr>
            <p:ph type="body" sz="quarter" idx="33" hasCustomPrompt="1"/>
          </p:nvPr>
        </p:nvSpPr>
        <p:spPr>
          <a:xfrm>
            <a:off x="6254813" y="2691442"/>
            <a:ext cx="2520000" cy="3644558"/>
          </a:xfrm>
        </p:spPr>
        <p:txBody>
          <a:bodyPr/>
          <a:lstStyle>
            <a:lvl1pPr>
              <a:defRPr sz="1200"/>
            </a:lvl1pPr>
            <a:lvl2pPr>
              <a:defRPr sz="1200"/>
            </a:lvl2pPr>
            <a:lvl3pPr>
              <a:defRPr sz="1200"/>
            </a:lvl3pPr>
            <a:lvl4pPr>
              <a:defRPr sz="1200"/>
            </a:lvl4pPr>
            <a:lvl5pPr>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5" name="Pladsholder til tekst 34">
            <a:extLst>
              <a:ext uri="{FF2B5EF4-FFF2-40B4-BE49-F238E27FC236}">
                <a16:creationId xmlns:a16="http://schemas.microsoft.com/office/drawing/2014/main" id="{DA39069F-A22A-D50E-8900-19245E09867B}"/>
              </a:ext>
            </a:extLst>
          </p:cNvPr>
          <p:cNvSpPr>
            <a:spLocks noGrp="1"/>
          </p:cNvSpPr>
          <p:nvPr>
            <p:ph type="body" sz="quarter" idx="32" hasCustomPrompt="1"/>
          </p:nvPr>
        </p:nvSpPr>
        <p:spPr>
          <a:xfrm>
            <a:off x="3444786" y="2691442"/>
            <a:ext cx="2520000" cy="3644558"/>
          </a:xfrm>
        </p:spPr>
        <p:txBody>
          <a:bodyPr/>
          <a:lstStyle>
            <a:lvl1pPr>
              <a:defRPr sz="1200"/>
            </a:lvl1pPr>
            <a:lvl2pPr>
              <a:defRPr sz="1200"/>
            </a:lvl2pPr>
            <a:lvl3pPr>
              <a:defRPr sz="1200"/>
            </a:lvl3pPr>
            <a:lvl4pPr>
              <a:defRPr sz="1200"/>
            </a:lvl4pPr>
            <a:lvl5pPr>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3" name="Rectangle 2">
            <a:extLst>
              <a:ext uri="{FF2B5EF4-FFF2-40B4-BE49-F238E27FC236}">
                <a16:creationId xmlns:a16="http://schemas.microsoft.com/office/drawing/2014/main" id="{C3BF61D8-FF4B-AC86-522B-D4F3D7980385}"/>
              </a:ext>
            </a:extLst>
          </p:cNvPr>
          <p:cNvSpPr/>
          <p:nvPr userDrawn="1"/>
        </p:nvSpPr>
        <p:spPr>
          <a:xfrm>
            <a:off x="609600" y="0"/>
            <a:ext cx="2281238" cy="6335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53" name="Title 1">
            <a:extLst>
              <a:ext uri="{FF2B5EF4-FFF2-40B4-BE49-F238E27FC236}">
                <a16:creationId xmlns:a16="http://schemas.microsoft.com/office/drawing/2014/main" id="{69EDAFF1-7C84-7C0D-A845-6D258EAF421C}"/>
              </a:ext>
            </a:extLst>
          </p:cNvPr>
          <p:cNvSpPr>
            <a:spLocks noGrp="1"/>
          </p:cNvSpPr>
          <p:nvPr>
            <p:ph type="title" hasCustomPrompt="1"/>
          </p:nvPr>
        </p:nvSpPr>
        <p:spPr>
          <a:xfrm>
            <a:off x="3430588" y="304800"/>
            <a:ext cx="8154250" cy="936625"/>
          </a:xfrm>
        </p:spPr>
        <p:txBody>
          <a:bodyPr vert="horz" lIns="0" tIns="0" rIns="0" bIns="0" rtlCol="0" anchor="ctr" anchorCtr="0">
            <a:noAutofit/>
          </a:bodyPr>
          <a:lstStyle>
            <a:lvl1pPr>
              <a:defRPr lang="en-DK" dirty="0">
                <a:solidFill>
                  <a:schemeClr val="accent4"/>
                </a:solidFill>
              </a:defRPr>
            </a:lvl1pPr>
          </a:lstStyle>
          <a:p>
            <a:pPr lvl="0"/>
            <a:r>
              <a:rPr lang="da-DK" dirty="0"/>
              <a:t>Indsæt kundecase</a:t>
            </a:r>
          </a:p>
        </p:txBody>
      </p:sp>
      <p:sp>
        <p:nvSpPr>
          <p:cNvPr id="2" name="Oval 12">
            <a:extLst>
              <a:ext uri="{FF2B5EF4-FFF2-40B4-BE49-F238E27FC236}">
                <a16:creationId xmlns:a16="http://schemas.microsoft.com/office/drawing/2014/main" id="{65D0193E-F4D5-906F-EB02-82EA394D09F9}"/>
              </a:ext>
            </a:extLst>
          </p:cNvPr>
          <p:cNvSpPr/>
          <p:nvPr userDrawn="1"/>
        </p:nvSpPr>
        <p:spPr>
          <a:xfrm>
            <a:off x="1267766" y="304800"/>
            <a:ext cx="936625" cy="936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pic>
        <p:nvPicPr>
          <p:cNvPr id="4" name="Picture 16">
            <a:extLst>
              <a:ext uri="{FF2B5EF4-FFF2-40B4-BE49-F238E27FC236}">
                <a16:creationId xmlns:a16="http://schemas.microsoft.com/office/drawing/2014/main" id="{2723CDF9-FD9E-091C-13EB-EA1B6739FDE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495969" y="546288"/>
            <a:ext cx="547046" cy="453648"/>
          </a:xfrm>
          <a:prstGeom prst="rect">
            <a:avLst/>
          </a:prstGeom>
        </p:spPr>
      </p:pic>
      <p:sp>
        <p:nvSpPr>
          <p:cNvPr id="5" name="Text Placeholder 44">
            <a:extLst>
              <a:ext uri="{FF2B5EF4-FFF2-40B4-BE49-F238E27FC236}">
                <a16:creationId xmlns:a16="http://schemas.microsoft.com/office/drawing/2014/main" id="{E2821EE0-60FB-48C2-8E88-B45793BE0352}"/>
              </a:ext>
            </a:extLst>
          </p:cNvPr>
          <p:cNvSpPr>
            <a:spLocks noGrp="1"/>
          </p:cNvSpPr>
          <p:nvPr>
            <p:ph type="body" sz="quarter" idx="21" hasCustomPrompt="1"/>
          </p:nvPr>
        </p:nvSpPr>
        <p:spPr>
          <a:xfrm>
            <a:off x="609600" y="2286437"/>
            <a:ext cx="2281237" cy="4058801"/>
          </a:xfrm>
          <a:prstGeom prst="rect">
            <a:avLst/>
          </a:prstGeom>
        </p:spPr>
        <p:txBody>
          <a:bodyPr wrap="square" lIns="180000" tIns="180000" rIns="180000" bIns="180000" anchor="t" anchorCtr="0"/>
          <a:lstStyle>
            <a:lvl1pPr marL="0" indent="0" algn="ctr">
              <a:lnSpc>
                <a:spcPts val="1840"/>
              </a:lnSpc>
              <a:buFontTx/>
              <a:buNone/>
              <a:defRPr sz="1200" i="1" baseline="0"/>
            </a:lvl1pPr>
          </a:lstStyle>
          <a:p>
            <a:pPr marL="0" marR="0" lvl="0" indent="0" algn="ctr" defTabSz="914130" rtl="0" eaLnBrk="1" fontAlgn="auto" latinLnBrk="0" hangingPunct="1">
              <a:lnSpc>
                <a:spcPts val="1840"/>
              </a:lnSpc>
              <a:spcBef>
                <a:spcPts val="1000"/>
              </a:spcBef>
              <a:spcAft>
                <a:spcPts val="0"/>
              </a:spcAft>
              <a:buClr>
                <a:schemeClr val="tx2"/>
              </a:buClr>
              <a:buSzTx/>
              <a:buFontTx/>
              <a:buNone/>
              <a:tabLst/>
              <a:defRPr/>
            </a:pPr>
            <a:r>
              <a:rPr lang="da-DK" dirty="0"/>
              <a:t>Indsæt kundecitat samt</a:t>
            </a:r>
            <a:br>
              <a:rPr lang="da-DK" dirty="0"/>
            </a:br>
            <a:r>
              <a:rPr lang="da-DK" dirty="0"/>
              <a:t>navn, stilling, virksomhed</a:t>
            </a:r>
          </a:p>
        </p:txBody>
      </p:sp>
      <p:sp>
        <p:nvSpPr>
          <p:cNvPr id="11" name="Text Placeholder 44">
            <a:extLst>
              <a:ext uri="{FF2B5EF4-FFF2-40B4-BE49-F238E27FC236}">
                <a16:creationId xmlns:a16="http://schemas.microsoft.com/office/drawing/2014/main" id="{C1F1D4BC-6E7D-68FE-825D-DEC9E82824D3}"/>
              </a:ext>
            </a:extLst>
          </p:cNvPr>
          <p:cNvSpPr>
            <a:spLocks noGrp="1"/>
          </p:cNvSpPr>
          <p:nvPr>
            <p:ph type="body" sz="quarter" idx="22" hasCustomPrompt="1"/>
          </p:nvPr>
        </p:nvSpPr>
        <p:spPr>
          <a:xfrm>
            <a:off x="609600" y="1584133"/>
            <a:ext cx="2281237" cy="615604"/>
          </a:xfrm>
          <a:prstGeom prst="rect">
            <a:avLst/>
          </a:prstGeom>
        </p:spPr>
        <p:txBody>
          <a:bodyPr wrap="square" lIns="108000" tIns="0" rIns="108000" anchor="ctr" anchorCtr="0"/>
          <a:lstStyle>
            <a:lvl1pPr marL="0" indent="0" algn="ctr">
              <a:lnSpc>
                <a:spcPts val="1300"/>
              </a:lnSpc>
              <a:spcBef>
                <a:spcPts val="0"/>
              </a:spcBef>
              <a:buFontTx/>
              <a:buNone/>
              <a:defRPr sz="1200" b="1" baseline="0"/>
            </a:lvl1pPr>
          </a:lstStyle>
          <a:p>
            <a:pPr lvl="0"/>
            <a:r>
              <a:rPr lang="da-DK" dirty="0"/>
              <a:t>Indsæt virksomhed(er)</a:t>
            </a:r>
          </a:p>
        </p:txBody>
      </p:sp>
      <p:sp>
        <p:nvSpPr>
          <p:cNvPr id="3" name="Pladsholder til sidefod 4">
            <a:extLst>
              <a:ext uri="{FF2B5EF4-FFF2-40B4-BE49-F238E27FC236}">
                <a16:creationId xmlns:a16="http://schemas.microsoft.com/office/drawing/2014/main" id="{97AD7E7E-DEA5-EA8A-70CE-A9A9BF242A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6" name="Pladsholder til slidenummer 5">
            <a:extLst>
              <a:ext uri="{FF2B5EF4-FFF2-40B4-BE49-F238E27FC236}">
                <a16:creationId xmlns:a16="http://schemas.microsoft.com/office/drawing/2014/main" id="{4EA37DEE-791B-5A08-4935-D344E71C1A9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pic>
        <p:nvPicPr>
          <p:cNvPr id="8" name="Picture 3">
            <a:extLst>
              <a:ext uri="{FF2B5EF4-FFF2-40B4-BE49-F238E27FC236}">
                <a16:creationId xmlns:a16="http://schemas.microsoft.com/office/drawing/2014/main" id="{0087DB00-0D6E-D25B-05E6-414FCDC42363}"/>
              </a:ext>
            </a:extLst>
          </p:cNvPr>
          <p:cNvPicPr>
            <a:picLocks noChangeAspect="1"/>
          </p:cNvPicPr>
          <p:nvPr userDrawn="1"/>
        </p:nvPicPr>
        <p:blipFill>
          <a:blip r:embed="rId3">
            <a:duotone>
              <a:schemeClr val="accent4">
                <a:shade val="45000"/>
                <a:satMod val="135000"/>
              </a:schemeClr>
              <a:prstClr val="white"/>
            </a:duotone>
          </a:blip>
          <a:srcRect/>
          <a:stretch/>
        </p:blipFill>
        <p:spPr>
          <a:xfrm>
            <a:off x="4493401" y="1593809"/>
            <a:ext cx="546288" cy="513323"/>
          </a:xfrm>
          <a:prstGeom prst="rect">
            <a:avLst/>
          </a:prstGeom>
        </p:spPr>
      </p:pic>
      <p:pic>
        <p:nvPicPr>
          <p:cNvPr id="9" name="Picture 4">
            <a:extLst>
              <a:ext uri="{FF2B5EF4-FFF2-40B4-BE49-F238E27FC236}">
                <a16:creationId xmlns:a16="http://schemas.microsoft.com/office/drawing/2014/main" id="{131E2704-ACD0-BF5F-3C9F-096DAA67EA06}"/>
              </a:ext>
            </a:extLst>
          </p:cNvPr>
          <p:cNvPicPr>
            <a:picLocks noChangeAspect="1"/>
          </p:cNvPicPr>
          <p:nvPr userDrawn="1"/>
        </p:nvPicPr>
        <p:blipFill>
          <a:blip r:embed="rId4">
            <a:duotone>
              <a:schemeClr val="accent4">
                <a:shade val="45000"/>
                <a:satMod val="135000"/>
              </a:schemeClr>
              <a:prstClr val="white"/>
            </a:duotone>
          </a:blip>
          <a:srcRect/>
          <a:stretch/>
        </p:blipFill>
        <p:spPr>
          <a:xfrm>
            <a:off x="10000090" y="1696439"/>
            <a:ext cx="618513" cy="410693"/>
          </a:xfrm>
          <a:prstGeom prst="rect">
            <a:avLst/>
          </a:prstGeom>
        </p:spPr>
      </p:pic>
      <p:pic>
        <p:nvPicPr>
          <p:cNvPr id="10" name="Picture 22">
            <a:extLst>
              <a:ext uri="{FF2B5EF4-FFF2-40B4-BE49-F238E27FC236}">
                <a16:creationId xmlns:a16="http://schemas.microsoft.com/office/drawing/2014/main" id="{AC5DE97A-5EDA-F669-8D94-1724993A4E85}"/>
              </a:ext>
            </a:extLst>
          </p:cNvPr>
          <p:cNvPicPr>
            <a:picLocks noChangeAspect="1"/>
          </p:cNvPicPr>
          <p:nvPr userDrawn="1"/>
        </p:nvPicPr>
        <p:blipFill>
          <a:blip r:embed="rId5">
            <a:duotone>
              <a:schemeClr val="accent4">
                <a:shade val="45000"/>
                <a:satMod val="135000"/>
              </a:schemeClr>
              <a:prstClr val="white"/>
            </a:duotone>
          </a:blip>
          <a:srcRect/>
          <a:stretch/>
        </p:blipFill>
        <p:spPr>
          <a:xfrm>
            <a:off x="7233501" y="1578316"/>
            <a:ext cx="518680" cy="528655"/>
          </a:xfrm>
          <a:prstGeom prst="rect">
            <a:avLst/>
          </a:prstGeom>
        </p:spPr>
      </p:pic>
      <p:sp>
        <p:nvSpPr>
          <p:cNvPr id="7" name="Tekstfelt 6">
            <a:extLst>
              <a:ext uri="{FF2B5EF4-FFF2-40B4-BE49-F238E27FC236}">
                <a16:creationId xmlns:a16="http://schemas.microsoft.com/office/drawing/2014/main" id="{93379727-4712-7B96-CB3A-E867FC1F29A7}"/>
              </a:ext>
            </a:extLst>
          </p:cNvPr>
          <p:cNvSpPr txBox="1"/>
          <p:nvPr userDrawn="1"/>
        </p:nvSpPr>
        <p:spPr>
          <a:xfrm>
            <a:off x="3442996" y="2327479"/>
            <a:ext cx="2520000" cy="276999"/>
          </a:xfrm>
          <a:prstGeom prst="rect">
            <a:avLst/>
          </a:prstGeom>
          <a:noFill/>
        </p:spPr>
        <p:txBody>
          <a:bodyPr wrap="square" lIns="0" tIns="0" rIns="0" bIns="0" rtlCol="0">
            <a:noAutofit/>
          </a:bodyPr>
          <a:lstStyle/>
          <a:p>
            <a:pPr algn="ctr"/>
            <a:r>
              <a:rPr lang="da-DK" sz="1800" b="1" dirty="0">
                <a:solidFill>
                  <a:schemeClr val="bg2"/>
                </a:solidFill>
              </a:rPr>
              <a:t>Udfordring</a:t>
            </a:r>
          </a:p>
        </p:txBody>
      </p:sp>
      <p:sp>
        <p:nvSpPr>
          <p:cNvPr id="12" name="Tekstfelt 11">
            <a:extLst>
              <a:ext uri="{FF2B5EF4-FFF2-40B4-BE49-F238E27FC236}">
                <a16:creationId xmlns:a16="http://schemas.microsoft.com/office/drawing/2014/main" id="{F5FF6609-630B-057E-FAF9-2DAD514FDA36}"/>
              </a:ext>
            </a:extLst>
          </p:cNvPr>
          <p:cNvSpPr txBox="1"/>
          <p:nvPr userDrawn="1"/>
        </p:nvSpPr>
        <p:spPr>
          <a:xfrm>
            <a:off x="6247713" y="2327479"/>
            <a:ext cx="2520000" cy="276999"/>
          </a:xfrm>
          <a:prstGeom prst="rect">
            <a:avLst/>
          </a:prstGeom>
          <a:noFill/>
        </p:spPr>
        <p:txBody>
          <a:bodyPr wrap="square" lIns="0" tIns="0" rIns="0" bIns="0" rtlCol="0">
            <a:noAutofit/>
          </a:bodyPr>
          <a:lstStyle/>
          <a:p>
            <a:pPr algn="ctr"/>
            <a:r>
              <a:rPr lang="da-DK" sz="1800" b="1" dirty="0">
                <a:solidFill>
                  <a:schemeClr val="bg2"/>
                </a:solidFill>
              </a:rPr>
              <a:t>Løsning</a:t>
            </a:r>
          </a:p>
        </p:txBody>
      </p:sp>
      <p:sp>
        <p:nvSpPr>
          <p:cNvPr id="13" name="Tekstfelt 12">
            <a:extLst>
              <a:ext uri="{FF2B5EF4-FFF2-40B4-BE49-F238E27FC236}">
                <a16:creationId xmlns:a16="http://schemas.microsoft.com/office/drawing/2014/main" id="{E0B465A9-9DF7-BCC3-CCC3-55399F66E640}"/>
              </a:ext>
            </a:extLst>
          </p:cNvPr>
          <p:cNvSpPr txBox="1"/>
          <p:nvPr userDrawn="1"/>
        </p:nvSpPr>
        <p:spPr>
          <a:xfrm>
            <a:off x="9064838" y="2327479"/>
            <a:ext cx="2520000" cy="276999"/>
          </a:xfrm>
          <a:prstGeom prst="rect">
            <a:avLst/>
          </a:prstGeom>
          <a:noFill/>
        </p:spPr>
        <p:txBody>
          <a:bodyPr wrap="square" lIns="0" tIns="0" rIns="0" bIns="0" rtlCol="0">
            <a:noAutofit/>
          </a:bodyPr>
          <a:lstStyle/>
          <a:p>
            <a:pPr algn="ctr"/>
            <a:r>
              <a:rPr lang="da-DK" sz="1800" b="1" dirty="0">
                <a:solidFill>
                  <a:schemeClr val="bg2"/>
                </a:solidFill>
              </a:rPr>
              <a:t>Effekt</a:t>
            </a:r>
          </a:p>
        </p:txBody>
      </p:sp>
    </p:spTree>
    <p:extLst>
      <p:ext uri="{BB962C8B-B14F-4D97-AF65-F5344CB8AC3E}">
        <p14:creationId xmlns:p14="http://schemas.microsoft.com/office/powerpoint/2010/main" val="2280269827"/>
      </p:ext>
    </p:extLst>
  </p:cSld>
  <p:clrMapOvr>
    <a:masterClrMapping/>
  </p:clrMapOvr>
  <p:transition>
    <p:fade/>
  </p:transition>
  <p:extLst>
    <p:ext uri="{DCECCB84-F9BA-43D5-87BE-67443E8EF086}">
      <p15:sldGuideLst xmlns:p15="http://schemas.microsoft.com/office/powerpoint/2012/main">
        <p15:guide id="1" pos="2161">
          <p15:clr>
            <a:srgbClr val="FBAE40"/>
          </p15:clr>
        </p15:guide>
        <p15:guide id="2" pos="18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nde Case Citat">
    <p:bg>
      <p:bgPr>
        <a:solidFill>
          <a:schemeClr val="bg1">
            <a:alpha val="10000"/>
          </a:schemeClr>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53874F6-4A64-A025-7082-1131A352FCDC}"/>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3430588" y="1582738"/>
            <a:ext cx="1007379" cy="745722"/>
          </a:xfrm>
          <a:prstGeom prst="rect">
            <a:avLst/>
          </a:prstGeom>
        </p:spPr>
      </p:pic>
      <p:sp>
        <p:nvSpPr>
          <p:cNvPr id="3" name="Rectangle 2">
            <a:extLst>
              <a:ext uri="{FF2B5EF4-FFF2-40B4-BE49-F238E27FC236}">
                <a16:creationId xmlns:a16="http://schemas.microsoft.com/office/drawing/2014/main" id="{58CD69C9-727D-7FB9-27FA-943C6BE1E3FD}"/>
              </a:ext>
            </a:extLst>
          </p:cNvPr>
          <p:cNvSpPr/>
          <p:nvPr userDrawn="1"/>
        </p:nvSpPr>
        <p:spPr>
          <a:xfrm>
            <a:off x="609600" y="0"/>
            <a:ext cx="2281238" cy="6311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53" name="Title 1">
            <a:extLst>
              <a:ext uri="{FF2B5EF4-FFF2-40B4-BE49-F238E27FC236}">
                <a16:creationId xmlns:a16="http://schemas.microsoft.com/office/drawing/2014/main" id="{69EDAFF1-7C84-7C0D-A845-6D258EAF421C}"/>
              </a:ext>
            </a:extLst>
          </p:cNvPr>
          <p:cNvSpPr>
            <a:spLocks noGrp="1"/>
          </p:cNvSpPr>
          <p:nvPr>
            <p:ph type="title" hasCustomPrompt="1"/>
          </p:nvPr>
        </p:nvSpPr>
        <p:spPr>
          <a:xfrm>
            <a:off x="3440054" y="304800"/>
            <a:ext cx="8139171" cy="936625"/>
          </a:xfrm>
        </p:spPr>
        <p:txBody>
          <a:bodyPr vert="horz" lIns="0" tIns="0" rIns="0" bIns="0" rtlCol="0" anchor="ctr" anchorCtr="0">
            <a:noAutofit/>
          </a:bodyPr>
          <a:lstStyle>
            <a:lvl1pPr>
              <a:defRPr lang="en-DK" dirty="0">
                <a:solidFill>
                  <a:schemeClr val="bg2"/>
                </a:solidFill>
              </a:defRPr>
            </a:lvl1pPr>
          </a:lstStyle>
          <a:p>
            <a:pPr lvl="0"/>
            <a:r>
              <a:rPr lang="da-DK" dirty="0"/>
              <a:t>Indsæt kundecase</a:t>
            </a:r>
          </a:p>
        </p:txBody>
      </p:sp>
      <p:sp>
        <p:nvSpPr>
          <p:cNvPr id="13" name="Oval 12">
            <a:extLst>
              <a:ext uri="{FF2B5EF4-FFF2-40B4-BE49-F238E27FC236}">
                <a16:creationId xmlns:a16="http://schemas.microsoft.com/office/drawing/2014/main" id="{ADE063C6-0CB3-5FAB-00B1-3861B19BCD38}"/>
              </a:ext>
            </a:extLst>
          </p:cNvPr>
          <p:cNvSpPr/>
          <p:nvPr userDrawn="1"/>
        </p:nvSpPr>
        <p:spPr>
          <a:xfrm>
            <a:off x="1267766" y="304800"/>
            <a:ext cx="936625" cy="936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pic>
        <p:nvPicPr>
          <p:cNvPr id="17" name="Picture 16">
            <a:extLst>
              <a:ext uri="{FF2B5EF4-FFF2-40B4-BE49-F238E27FC236}">
                <a16:creationId xmlns:a16="http://schemas.microsoft.com/office/drawing/2014/main" id="{872A6627-71FB-C0C1-5492-F749131C322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a:off x="1495969" y="546288"/>
            <a:ext cx="547046" cy="453648"/>
          </a:xfrm>
          <a:prstGeom prst="rect">
            <a:avLst/>
          </a:prstGeom>
        </p:spPr>
      </p:pic>
      <p:sp>
        <p:nvSpPr>
          <p:cNvPr id="30" name="Text Placeholder 44">
            <a:extLst>
              <a:ext uri="{FF2B5EF4-FFF2-40B4-BE49-F238E27FC236}">
                <a16:creationId xmlns:a16="http://schemas.microsoft.com/office/drawing/2014/main" id="{82E38AC5-FB34-F8E8-E24D-32C86DED7C18}"/>
              </a:ext>
            </a:extLst>
          </p:cNvPr>
          <p:cNvSpPr>
            <a:spLocks noGrp="1"/>
          </p:cNvSpPr>
          <p:nvPr>
            <p:ph type="body" sz="quarter" idx="21" hasCustomPrompt="1"/>
          </p:nvPr>
        </p:nvSpPr>
        <p:spPr>
          <a:xfrm>
            <a:off x="609600" y="2286437"/>
            <a:ext cx="2281237" cy="4058801"/>
          </a:xfrm>
        </p:spPr>
        <p:txBody>
          <a:bodyPr wrap="square" lIns="180000" tIns="180000" rIns="180000" bIns="180000" anchor="t" anchorCtr="0"/>
          <a:lstStyle>
            <a:lvl1pPr marL="0" indent="0" algn="ctr">
              <a:lnSpc>
                <a:spcPts val="1840"/>
              </a:lnSpc>
              <a:buFontTx/>
              <a:buNone/>
              <a:defRPr sz="1200" i="0" baseline="0"/>
            </a:lvl1pPr>
          </a:lstStyle>
          <a:p>
            <a:pPr lvl="0"/>
            <a:r>
              <a:rPr lang="da-DK" dirty="0"/>
              <a:t>Indsæt case/kontakt mv</a:t>
            </a:r>
          </a:p>
        </p:txBody>
      </p:sp>
      <p:sp>
        <p:nvSpPr>
          <p:cNvPr id="32" name="Text Placeholder 44">
            <a:extLst>
              <a:ext uri="{FF2B5EF4-FFF2-40B4-BE49-F238E27FC236}">
                <a16:creationId xmlns:a16="http://schemas.microsoft.com/office/drawing/2014/main" id="{76C242E9-C139-862A-E62F-8B4D979D7298}"/>
              </a:ext>
            </a:extLst>
          </p:cNvPr>
          <p:cNvSpPr>
            <a:spLocks noGrp="1"/>
          </p:cNvSpPr>
          <p:nvPr>
            <p:ph type="body" sz="quarter" idx="22" hasCustomPrompt="1"/>
          </p:nvPr>
        </p:nvSpPr>
        <p:spPr>
          <a:xfrm>
            <a:off x="609600" y="1584133"/>
            <a:ext cx="2281237" cy="615604"/>
          </a:xfrm>
        </p:spPr>
        <p:txBody>
          <a:bodyPr wrap="square" lIns="108000" tIns="0" rIns="108000" anchor="ctr" anchorCtr="0"/>
          <a:lstStyle>
            <a:lvl1pPr marL="0" indent="0" algn="ctr">
              <a:lnSpc>
                <a:spcPts val="1300"/>
              </a:lnSpc>
              <a:spcBef>
                <a:spcPts val="0"/>
              </a:spcBef>
              <a:buFontTx/>
              <a:buNone/>
              <a:defRPr sz="1200" b="1" baseline="0"/>
            </a:lvl1pPr>
          </a:lstStyle>
          <a:p>
            <a:pPr lvl="0"/>
            <a:r>
              <a:rPr lang="da-DK" dirty="0"/>
              <a:t>Indsæt kunde</a:t>
            </a:r>
          </a:p>
        </p:txBody>
      </p:sp>
      <p:sp>
        <p:nvSpPr>
          <p:cNvPr id="10" name="Text Placeholder 18">
            <a:extLst>
              <a:ext uri="{FF2B5EF4-FFF2-40B4-BE49-F238E27FC236}">
                <a16:creationId xmlns:a16="http://schemas.microsoft.com/office/drawing/2014/main" id="{3E3A8BC5-FA57-B647-46F1-947999102788}"/>
              </a:ext>
            </a:extLst>
          </p:cNvPr>
          <p:cNvSpPr>
            <a:spLocks noGrp="1"/>
          </p:cNvSpPr>
          <p:nvPr>
            <p:ph type="body" sz="quarter" idx="14" hasCustomPrompt="1"/>
          </p:nvPr>
        </p:nvSpPr>
        <p:spPr>
          <a:xfrm>
            <a:off x="4218317" y="2268000"/>
            <a:ext cx="7360908" cy="4077238"/>
          </a:xfrm>
          <a:noFill/>
        </p:spPr>
        <p:txBody>
          <a:bodyPr lIns="0" tIns="0" rIns="0"/>
          <a:lstStyle>
            <a:lvl1pPr marL="0" indent="0">
              <a:lnSpc>
                <a:spcPts val="3240"/>
              </a:lnSpc>
              <a:spcBef>
                <a:spcPts val="0"/>
              </a:spcBef>
              <a:buFontTx/>
              <a:buNone/>
              <a:defRPr sz="2200" b="0" i="1" cap="none" baseline="0">
                <a:solidFill>
                  <a:schemeClr val="tx1"/>
                </a:solidFill>
              </a:defRPr>
            </a:lvl1pPr>
            <a:lvl2pPr marL="0" indent="-228532">
              <a:buFont typeface="Arial" panose="020B0604020202020204" pitchFamily="34" charset="0"/>
              <a:buChar char="•"/>
              <a:defRPr sz="1600" baseline="0"/>
            </a:lvl2pPr>
            <a:lvl3pPr marL="457052" indent="0">
              <a:buNone/>
              <a:defRPr/>
            </a:lvl3pPr>
          </a:lstStyle>
          <a:p>
            <a:pPr lvl="0"/>
            <a:r>
              <a:rPr lang="da-DK" dirty="0"/>
              <a:t>Indsæt kundecitat</a:t>
            </a:r>
          </a:p>
          <a:p>
            <a:pPr lvl="0"/>
            <a:endParaRPr lang="da-DK" dirty="0"/>
          </a:p>
        </p:txBody>
      </p:sp>
      <p:sp>
        <p:nvSpPr>
          <p:cNvPr id="2" name="Pladsholder til sidefod 4">
            <a:extLst>
              <a:ext uri="{FF2B5EF4-FFF2-40B4-BE49-F238E27FC236}">
                <a16:creationId xmlns:a16="http://schemas.microsoft.com/office/drawing/2014/main" id="{D862852F-CDFB-0F13-260B-CB4F143F1E68}"/>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4" name="Pladsholder til slidenummer 5">
            <a:extLst>
              <a:ext uri="{FF2B5EF4-FFF2-40B4-BE49-F238E27FC236}">
                <a16:creationId xmlns:a16="http://schemas.microsoft.com/office/drawing/2014/main" id="{40496A47-7920-B9E6-55B7-5549B685D30D}"/>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Tree>
    <p:extLst>
      <p:ext uri="{BB962C8B-B14F-4D97-AF65-F5344CB8AC3E}">
        <p14:creationId xmlns:p14="http://schemas.microsoft.com/office/powerpoint/2010/main" val="412742602"/>
      </p:ext>
    </p:extLst>
  </p:cSld>
  <p:clrMapOvr>
    <a:masterClrMapping/>
  </p:clrMapOvr>
  <p:transition>
    <p:fade/>
  </p:transition>
  <p:extLst>
    <p:ext uri="{DCECCB84-F9BA-43D5-87BE-67443E8EF086}">
      <p15:sldGuideLst xmlns:p15="http://schemas.microsoft.com/office/powerpoint/2012/main">
        <p15:guide id="1" pos="2161">
          <p15:clr>
            <a:srgbClr val="FBAE40"/>
          </p15:clr>
        </p15:guide>
        <p15:guide id="2" pos="182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nde Case Billede">
    <p:bg>
      <p:bgPr>
        <a:solidFill>
          <a:schemeClr val="bg1">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D69C9-727D-7FB9-27FA-943C6BE1E3FD}"/>
              </a:ext>
            </a:extLst>
          </p:cNvPr>
          <p:cNvSpPr/>
          <p:nvPr userDrawn="1"/>
        </p:nvSpPr>
        <p:spPr>
          <a:xfrm>
            <a:off x="609600" y="0"/>
            <a:ext cx="2281238" cy="634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53" name="Title 1">
            <a:extLst>
              <a:ext uri="{FF2B5EF4-FFF2-40B4-BE49-F238E27FC236}">
                <a16:creationId xmlns:a16="http://schemas.microsoft.com/office/drawing/2014/main" id="{69EDAFF1-7C84-7C0D-A845-6D258EAF421C}"/>
              </a:ext>
            </a:extLst>
          </p:cNvPr>
          <p:cNvSpPr>
            <a:spLocks noGrp="1"/>
          </p:cNvSpPr>
          <p:nvPr>
            <p:ph type="title" hasCustomPrompt="1"/>
          </p:nvPr>
        </p:nvSpPr>
        <p:spPr>
          <a:xfrm>
            <a:off x="3430587" y="304800"/>
            <a:ext cx="8148637" cy="936625"/>
          </a:xfrm>
        </p:spPr>
        <p:txBody>
          <a:bodyPr vert="horz" lIns="0" tIns="0" rIns="0" bIns="0" rtlCol="0" anchor="ctr" anchorCtr="0">
            <a:noAutofit/>
          </a:bodyPr>
          <a:lstStyle>
            <a:lvl1pPr>
              <a:defRPr lang="en-DK" dirty="0"/>
            </a:lvl1pPr>
          </a:lstStyle>
          <a:p>
            <a:pPr lvl="0"/>
            <a:r>
              <a:rPr lang="da-DK" dirty="0"/>
              <a:t>Indsæt kundecase</a:t>
            </a:r>
          </a:p>
        </p:txBody>
      </p:sp>
      <p:sp>
        <p:nvSpPr>
          <p:cNvPr id="13" name="Oval 12">
            <a:extLst>
              <a:ext uri="{FF2B5EF4-FFF2-40B4-BE49-F238E27FC236}">
                <a16:creationId xmlns:a16="http://schemas.microsoft.com/office/drawing/2014/main" id="{ADE063C6-0CB3-5FAB-00B1-3861B19BCD38}"/>
              </a:ext>
            </a:extLst>
          </p:cNvPr>
          <p:cNvSpPr/>
          <p:nvPr userDrawn="1"/>
        </p:nvSpPr>
        <p:spPr>
          <a:xfrm>
            <a:off x="1267766" y="304800"/>
            <a:ext cx="936625" cy="936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pic>
        <p:nvPicPr>
          <p:cNvPr id="17" name="Picture 16">
            <a:extLst>
              <a:ext uri="{FF2B5EF4-FFF2-40B4-BE49-F238E27FC236}">
                <a16:creationId xmlns:a16="http://schemas.microsoft.com/office/drawing/2014/main" id="{872A6627-71FB-C0C1-5492-F749131C3224}"/>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495969" y="546288"/>
            <a:ext cx="547046" cy="453648"/>
          </a:xfrm>
          <a:prstGeom prst="rect">
            <a:avLst/>
          </a:prstGeom>
        </p:spPr>
      </p:pic>
      <p:sp>
        <p:nvSpPr>
          <p:cNvPr id="30" name="Text Placeholder 44">
            <a:extLst>
              <a:ext uri="{FF2B5EF4-FFF2-40B4-BE49-F238E27FC236}">
                <a16:creationId xmlns:a16="http://schemas.microsoft.com/office/drawing/2014/main" id="{82E38AC5-FB34-F8E8-E24D-32C86DED7C18}"/>
              </a:ext>
            </a:extLst>
          </p:cNvPr>
          <p:cNvSpPr>
            <a:spLocks noGrp="1"/>
          </p:cNvSpPr>
          <p:nvPr>
            <p:ph type="body" sz="quarter" idx="21" hasCustomPrompt="1"/>
          </p:nvPr>
        </p:nvSpPr>
        <p:spPr>
          <a:xfrm>
            <a:off x="609600" y="2286437"/>
            <a:ext cx="2281237" cy="4058801"/>
          </a:xfrm>
        </p:spPr>
        <p:txBody>
          <a:bodyPr wrap="square" lIns="180000" tIns="180000" rIns="180000" bIns="180000" anchor="t" anchorCtr="0"/>
          <a:lstStyle>
            <a:lvl1pPr marL="0" indent="0" algn="ctr">
              <a:lnSpc>
                <a:spcPts val="1840"/>
              </a:lnSpc>
              <a:buFontTx/>
              <a:buNone/>
              <a:defRPr sz="1200" i="1" baseline="0"/>
            </a:lvl1pPr>
          </a:lstStyle>
          <a:p>
            <a:pPr lvl="0"/>
            <a:r>
              <a:rPr lang="da-DK" dirty="0"/>
              <a:t>Indsæt kundecitat</a:t>
            </a:r>
          </a:p>
        </p:txBody>
      </p:sp>
      <p:sp>
        <p:nvSpPr>
          <p:cNvPr id="32" name="Text Placeholder 44">
            <a:extLst>
              <a:ext uri="{FF2B5EF4-FFF2-40B4-BE49-F238E27FC236}">
                <a16:creationId xmlns:a16="http://schemas.microsoft.com/office/drawing/2014/main" id="{76C242E9-C139-862A-E62F-8B4D979D7298}"/>
              </a:ext>
            </a:extLst>
          </p:cNvPr>
          <p:cNvSpPr>
            <a:spLocks noGrp="1"/>
          </p:cNvSpPr>
          <p:nvPr>
            <p:ph type="body" sz="quarter" idx="22" hasCustomPrompt="1"/>
          </p:nvPr>
        </p:nvSpPr>
        <p:spPr>
          <a:xfrm>
            <a:off x="609600" y="1584133"/>
            <a:ext cx="2281237" cy="615604"/>
          </a:xfrm>
        </p:spPr>
        <p:txBody>
          <a:bodyPr wrap="square" lIns="108000" tIns="0" rIns="108000" anchor="ctr" anchorCtr="0"/>
          <a:lstStyle>
            <a:lvl1pPr marL="0" indent="0" algn="ctr">
              <a:lnSpc>
                <a:spcPts val="1300"/>
              </a:lnSpc>
              <a:spcBef>
                <a:spcPts val="0"/>
              </a:spcBef>
              <a:buFontTx/>
              <a:buNone/>
              <a:defRPr sz="1200" b="1" baseline="0"/>
            </a:lvl1pPr>
          </a:lstStyle>
          <a:p>
            <a:pPr lvl="0"/>
            <a:r>
              <a:rPr lang="da-DK" dirty="0"/>
              <a:t>Indsæt kunde/case/navn</a:t>
            </a:r>
          </a:p>
        </p:txBody>
      </p:sp>
      <p:sp>
        <p:nvSpPr>
          <p:cNvPr id="10" name="Picture Placeholder 16">
            <a:extLst>
              <a:ext uri="{FF2B5EF4-FFF2-40B4-BE49-F238E27FC236}">
                <a16:creationId xmlns:a16="http://schemas.microsoft.com/office/drawing/2014/main" id="{2959E07C-D2D5-74A9-2F2E-57059E434A73}"/>
              </a:ext>
            </a:extLst>
          </p:cNvPr>
          <p:cNvSpPr>
            <a:spLocks noGrp="1"/>
          </p:cNvSpPr>
          <p:nvPr>
            <p:ph type="pic" sz="quarter" idx="11" hasCustomPrompt="1"/>
          </p:nvPr>
        </p:nvSpPr>
        <p:spPr>
          <a:xfrm>
            <a:off x="3440053" y="1582738"/>
            <a:ext cx="8129708" cy="4762500"/>
          </a:xfrm>
          <a:solidFill>
            <a:schemeClr val="bg1"/>
          </a:solidFill>
        </p:spPr>
        <p:txBody>
          <a:bodyPr lIns="720000" tIns="1440000" rIns="720000" bIns="0" anchor="ctr" anchorCtr="0"/>
          <a:lstStyle>
            <a:lvl1pPr marL="0" indent="0" algn="ctr">
              <a:buNone/>
              <a:defRPr sz="1400" b="0" i="0" cap="none" baseline="0">
                <a:solidFill>
                  <a:schemeClr val="tx1"/>
                </a:solidFill>
              </a:defRPr>
            </a:lvl1pPr>
          </a:lstStyle>
          <a:p>
            <a:r>
              <a:rPr lang="da-DK" dirty="0"/>
              <a:t>Klik på rammen og indsæt billede</a:t>
            </a:r>
            <a:br>
              <a:rPr lang="da-DK" dirty="0"/>
            </a:br>
            <a:r>
              <a:rPr lang="da-DK" dirty="0"/>
              <a:t>via Templafy-menuen ”Fotos og logos”</a:t>
            </a:r>
          </a:p>
        </p:txBody>
      </p:sp>
      <p:sp>
        <p:nvSpPr>
          <p:cNvPr id="2" name="Pladsholder til sidefod 4">
            <a:extLst>
              <a:ext uri="{FF2B5EF4-FFF2-40B4-BE49-F238E27FC236}">
                <a16:creationId xmlns:a16="http://schemas.microsoft.com/office/drawing/2014/main" id="{2B39F506-173A-0121-2E1B-3FC34773ACD9}"/>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4" name="Pladsholder til slidenummer 5">
            <a:extLst>
              <a:ext uri="{FF2B5EF4-FFF2-40B4-BE49-F238E27FC236}">
                <a16:creationId xmlns:a16="http://schemas.microsoft.com/office/drawing/2014/main" id="{24B718F4-E935-73D8-7DB0-D9666F2BA82F}"/>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Tree>
    <p:extLst>
      <p:ext uri="{BB962C8B-B14F-4D97-AF65-F5344CB8AC3E}">
        <p14:creationId xmlns:p14="http://schemas.microsoft.com/office/powerpoint/2010/main" val="3277645133"/>
      </p:ext>
    </p:extLst>
  </p:cSld>
  <p:clrMapOvr>
    <a:masterClrMapping/>
  </p:clrMapOvr>
  <p:transition>
    <p:fade/>
  </p:transition>
  <p:extLst>
    <p:ext uri="{DCECCB84-F9BA-43D5-87BE-67443E8EF086}">
      <p15:sldGuideLst xmlns:p15="http://schemas.microsoft.com/office/powerpoint/2012/main">
        <p15:guide id="1" pos="2161">
          <p15:clr>
            <a:srgbClr val="FBAE40"/>
          </p15:clr>
        </p15:guide>
        <p15:guide id="2" pos="182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kolonner tal &amp; tekst grå">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8DAD1-4A0B-4C9D-F6D0-8E57BC3E04A1}"/>
              </a:ext>
            </a:extLst>
          </p:cNvPr>
          <p:cNvSpPr>
            <a:spLocks noGrp="1"/>
          </p:cNvSpPr>
          <p:nvPr>
            <p:ph type="title" hasCustomPrompt="1"/>
          </p:nvPr>
        </p:nvSpPr>
        <p:spPr/>
        <p:txBody>
          <a:bodyPr/>
          <a:lstStyle/>
          <a:p>
            <a:r>
              <a:rPr lang="da-DK" dirty="0"/>
              <a:t>Klik for at tilføje titel</a:t>
            </a:r>
          </a:p>
        </p:txBody>
      </p:sp>
      <p:sp>
        <p:nvSpPr>
          <p:cNvPr id="3" name="Pladsholder til sidefod 2">
            <a:extLst>
              <a:ext uri="{FF2B5EF4-FFF2-40B4-BE49-F238E27FC236}">
                <a16:creationId xmlns:a16="http://schemas.microsoft.com/office/drawing/2014/main" id="{39A66164-E612-5F1D-8BB7-09414468043E}"/>
              </a:ext>
            </a:extLst>
          </p:cNvPr>
          <p:cNvSpPr>
            <a:spLocks noGrp="1"/>
          </p:cNvSpPr>
          <p:nvPr>
            <p:ph type="ftr" sz="quarter" idx="10"/>
          </p:nvPr>
        </p:nvSpPr>
        <p:spPr/>
        <p:txBody>
          <a:bodyPr/>
          <a:lstStyle/>
          <a:p>
            <a:r>
              <a:rPr lang="da-DK" dirty="0"/>
              <a:t>Projekt / initialer / version</a:t>
            </a:r>
          </a:p>
        </p:txBody>
      </p:sp>
      <p:sp>
        <p:nvSpPr>
          <p:cNvPr id="4" name="Pladsholder til slidenummer 3">
            <a:extLst>
              <a:ext uri="{FF2B5EF4-FFF2-40B4-BE49-F238E27FC236}">
                <a16:creationId xmlns:a16="http://schemas.microsoft.com/office/drawing/2014/main" id="{50511B34-5DB6-E723-7C41-70B91D9D5D05}"/>
              </a:ext>
            </a:extLst>
          </p:cNvPr>
          <p:cNvSpPr>
            <a:spLocks noGrp="1"/>
          </p:cNvSpPr>
          <p:nvPr>
            <p:ph type="sldNum" sz="quarter" idx="11"/>
          </p:nvPr>
        </p:nvSpPr>
        <p:spPr/>
        <p:txBody>
          <a:bodyPr/>
          <a:lstStyle/>
          <a:p>
            <a:fld id="{B3CB5866-C97E-431B-9347-802EE191A840}" type="slidenum">
              <a:rPr lang="da-DK" smtClean="0"/>
              <a:pPr/>
              <a:t>‹#›</a:t>
            </a:fld>
            <a:endParaRPr lang="da-DK" dirty="0"/>
          </a:p>
        </p:txBody>
      </p:sp>
      <p:sp>
        <p:nvSpPr>
          <p:cNvPr id="5" name="Rectangle 6">
            <a:extLst>
              <a:ext uri="{FF2B5EF4-FFF2-40B4-BE49-F238E27FC236}">
                <a16:creationId xmlns:a16="http://schemas.microsoft.com/office/drawing/2014/main" id="{6F96091E-5511-8ABC-3077-1E73F1436EAD}"/>
              </a:ext>
            </a:extLst>
          </p:cNvPr>
          <p:cNvSpPr/>
          <p:nvPr userDrawn="1"/>
        </p:nvSpPr>
        <p:spPr>
          <a:xfrm>
            <a:off x="622816" y="1582738"/>
            <a:ext cx="3492000" cy="4762500"/>
          </a:xfrm>
          <a:prstGeom prst="rect">
            <a:avLst/>
          </a:prstGeom>
          <a:solidFill>
            <a:schemeClr val="accent2"/>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6" name="Text Placeholder 8">
            <a:extLst>
              <a:ext uri="{FF2B5EF4-FFF2-40B4-BE49-F238E27FC236}">
                <a16:creationId xmlns:a16="http://schemas.microsoft.com/office/drawing/2014/main" id="{AD9D2593-C21E-A69D-9F19-AB8E95C42A83}"/>
              </a:ext>
            </a:extLst>
          </p:cNvPr>
          <p:cNvSpPr>
            <a:spLocks noGrp="1"/>
          </p:cNvSpPr>
          <p:nvPr>
            <p:ph type="body" sz="quarter" idx="19" hasCustomPrompt="1"/>
          </p:nvPr>
        </p:nvSpPr>
        <p:spPr>
          <a:xfrm>
            <a:off x="616208"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dirty="0"/>
              <a:t>Klik for at tilføje tekst</a:t>
            </a:r>
          </a:p>
        </p:txBody>
      </p:sp>
      <p:sp>
        <p:nvSpPr>
          <p:cNvPr id="7" name="Pladsholder til tekst 14">
            <a:extLst>
              <a:ext uri="{FF2B5EF4-FFF2-40B4-BE49-F238E27FC236}">
                <a16:creationId xmlns:a16="http://schemas.microsoft.com/office/drawing/2014/main" id="{1E98DB82-CBEE-FA37-EA47-346E45F539A7}"/>
              </a:ext>
            </a:extLst>
          </p:cNvPr>
          <p:cNvSpPr>
            <a:spLocks noGrp="1"/>
          </p:cNvSpPr>
          <p:nvPr>
            <p:ph type="body" sz="quarter" idx="16" hasCustomPrompt="1"/>
          </p:nvPr>
        </p:nvSpPr>
        <p:spPr>
          <a:xfrm>
            <a:off x="616208"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8" name="Pladsholder til tekst 14">
            <a:extLst>
              <a:ext uri="{FF2B5EF4-FFF2-40B4-BE49-F238E27FC236}">
                <a16:creationId xmlns:a16="http://schemas.microsoft.com/office/drawing/2014/main" id="{E0780009-0844-A29E-8467-FC2F87F44A9B}"/>
              </a:ext>
            </a:extLst>
          </p:cNvPr>
          <p:cNvSpPr>
            <a:spLocks noGrp="1"/>
          </p:cNvSpPr>
          <p:nvPr>
            <p:ph type="body" sz="quarter" idx="17" hasCustomPrompt="1"/>
          </p:nvPr>
        </p:nvSpPr>
        <p:spPr>
          <a:xfrm>
            <a:off x="616208"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9" name="Pladsholder til tekst 14">
            <a:extLst>
              <a:ext uri="{FF2B5EF4-FFF2-40B4-BE49-F238E27FC236}">
                <a16:creationId xmlns:a16="http://schemas.microsoft.com/office/drawing/2014/main" id="{4237D658-86D7-BD4B-6F24-A5A619B53667}"/>
              </a:ext>
            </a:extLst>
          </p:cNvPr>
          <p:cNvSpPr>
            <a:spLocks noGrp="1"/>
          </p:cNvSpPr>
          <p:nvPr>
            <p:ph type="body" sz="quarter" idx="18" hasCustomPrompt="1"/>
          </p:nvPr>
        </p:nvSpPr>
        <p:spPr>
          <a:xfrm>
            <a:off x="616208"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0" name="Pladsholder til tekst 14">
            <a:extLst>
              <a:ext uri="{FF2B5EF4-FFF2-40B4-BE49-F238E27FC236}">
                <a16:creationId xmlns:a16="http://schemas.microsoft.com/office/drawing/2014/main" id="{D3496A66-7047-B8F8-D385-A0EA539B4C2A}"/>
              </a:ext>
            </a:extLst>
          </p:cNvPr>
          <p:cNvSpPr>
            <a:spLocks noGrp="1"/>
          </p:cNvSpPr>
          <p:nvPr>
            <p:ph type="body" sz="quarter" idx="22" hasCustomPrompt="1"/>
          </p:nvPr>
        </p:nvSpPr>
        <p:spPr>
          <a:xfrm>
            <a:off x="616208"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1" name="Rectangle 6">
            <a:extLst>
              <a:ext uri="{FF2B5EF4-FFF2-40B4-BE49-F238E27FC236}">
                <a16:creationId xmlns:a16="http://schemas.microsoft.com/office/drawing/2014/main" id="{31EDE915-F0DB-794D-8664-876D64EF9D2D}"/>
              </a:ext>
            </a:extLst>
          </p:cNvPr>
          <p:cNvSpPr/>
          <p:nvPr userDrawn="1"/>
        </p:nvSpPr>
        <p:spPr>
          <a:xfrm>
            <a:off x="8087225" y="1582738"/>
            <a:ext cx="3492000" cy="4762500"/>
          </a:xfrm>
          <a:prstGeom prst="rect">
            <a:avLst/>
          </a:prstGeom>
          <a:solidFill>
            <a:schemeClr val="accent2"/>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12" name="Text Placeholder 8">
            <a:extLst>
              <a:ext uri="{FF2B5EF4-FFF2-40B4-BE49-F238E27FC236}">
                <a16:creationId xmlns:a16="http://schemas.microsoft.com/office/drawing/2014/main" id="{B3F68BCE-326C-08FD-2819-D29381389161}"/>
              </a:ext>
            </a:extLst>
          </p:cNvPr>
          <p:cNvSpPr>
            <a:spLocks noGrp="1"/>
          </p:cNvSpPr>
          <p:nvPr>
            <p:ph type="body" sz="quarter" idx="23" hasCustomPrompt="1"/>
          </p:nvPr>
        </p:nvSpPr>
        <p:spPr>
          <a:xfrm>
            <a:off x="8080617"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dirty="0"/>
              <a:t>Klik for at tilføje tekst</a:t>
            </a:r>
          </a:p>
        </p:txBody>
      </p:sp>
      <p:sp>
        <p:nvSpPr>
          <p:cNvPr id="13" name="Pladsholder til tekst 14">
            <a:extLst>
              <a:ext uri="{FF2B5EF4-FFF2-40B4-BE49-F238E27FC236}">
                <a16:creationId xmlns:a16="http://schemas.microsoft.com/office/drawing/2014/main" id="{F60BB906-5EBB-F5BA-1034-CA27EB69E183}"/>
              </a:ext>
            </a:extLst>
          </p:cNvPr>
          <p:cNvSpPr>
            <a:spLocks noGrp="1"/>
          </p:cNvSpPr>
          <p:nvPr>
            <p:ph type="body" sz="quarter" idx="24" hasCustomPrompt="1"/>
          </p:nvPr>
        </p:nvSpPr>
        <p:spPr>
          <a:xfrm>
            <a:off x="8080617"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4" name="Pladsholder til tekst 14">
            <a:extLst>
              <a:ext uri="{FF2B5EF4-FFF2-40B4-BE49-F238E27FC236}">
                <a16:creationId xmlns:a16="http://schemas.microsoft.com/office/drawing/2014/main" id="{6325145F-95C1-58AA-F9A3-06F5B467F3B5}"/>
              </a:ext>
            </a:extLst>
          </p:cNvPr>
          <p:cNvSpPr>
            <a:spLocks noGrp="1"/>
          </p:cNvSpPr>
          <p:nvPr>
            <p:ph type="body" sz="quarter" idx="25" hasCustomPrompt="1"/>
          </p:nvPr>
        </p:nvSpPr>
        <p:spPr>
          <a:xfrm>
            <a:off x="8080617"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5" name="Pladsholder til tekst 14">
            <a:extLst>
              <a:ext uri="{FF2B5EF4-FFF2-40B4-BE49-F238E27FC236}">
                <a16:creationId xmlns:a16="http://schemas.microsoft.com/office/drawing/2014/main" id="{623D5FE0-FEB3-1C4D-FE95-2B6CCE79B4C9}"/>
              </a:ext>
            </a:extLst>
          </p:cNvPr>
          <p:cNvSpPr>
            <a:spLocks noGrp="1"/>
          </p:cNvSpPr>
          <p:nvPr>
            <p:ph type="body" sz="quarter" idx="26" hasCustomPrompt="1"/>
          </p:nvPr>
        </p:nvSpPr>
        <p:spPr>
          <a:xfrm>
            <a:off x="8080617"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6" name="Pladsholder til tekst 14">
            <a:extLst>
              <a:ext uri="{FF2B5EF4-FFF2-40B4-BE49-F238E27FC236}">
                <a16:creationId xmlns:a16="http://schemas.microsoft.com/office/drawing/2014/main" id="{6EC165D0-48A2-92D8-2AEF-58FCD1BB0613}"/>
              </a:ext>
            </a:extLst>
          </p:cNvPr>
          <p:cNvSpPr>
            <a:spLocks noGrp="1"/>
          </p:cNvSpPr>
          <p:nvPr>
            <p:ph type="body" sz="quarter" idx="27" hasCustomPrompt="1"/>
          </p:nvPr>
        </p:nvSpPr>
        <p:spPr>
          <a:xfrm>
            <a:off x="8080617"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7" name="Rectangle 6">
            <a:extLst>
              <a:ext uri="{FF2B5EF4-FFF2-40B4-BE49-F238E27FC236}">
                <a16:creationId xmlns:a16="http://schemas.microsoft.com/office/drawing/2014/main" id="{FA519E42-C16E-5CBF-EE73-92132B083137}"/>
              </a:ext>
            </a:extLst>
          </p:cNvPr>
          <p:cNvSpPr/>
          <p:nvPr userDrawn="1"/>
        </p:nvSpPr>
        <p:spPr>
          <a:xfrm>
            <a:off x="4355020" y="1582738"/>
            <a:ext cx="3492000" cy="4762500"/>
          </a:xfrm>
          <a:prstGeom prst="rect">
            <a:avLst/>
          </a:prstGeom>
          <a:solidFill>
            <a:schemeClr val="accent2"/>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18" name="Text Placeholder 8">
            <a:extLst>
              <a:ext uri="{FF2B5EF4-FFF2-40B4-BE49-F238E27FC236}">
                <a16:creationId xmlns:a16="http://schemas.microsoft.com/office/drawing/2014/main" id="{496A2397-6B90-0546-6978-6DA4424D1481}"/>
              </a:ext>
            </a:extLst>
          </p:cNvPr>
          <p:cNvSpPr>
            <a:spLocks noGrp="1"/>
          </p:cNvSpPr>
          <p:nvPr>
            <p:ph type="body" sz="quarter" idx="28" hasCustomPrompt="1"/>
          </p:nvPr>
        </p:nvSpPr>
        <p:spPr>
          <a:xfrm>
            <a:off x="4348412"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dirty="0"/>
              <a:t>Klik for at tilføje tekst</a:t>
            </a:r>
          </a:p>
        </p:txBody>
      </p:sp>
      <p:sp>
        <p:nvSpPr>
          <p:cNvPr id="19" name="Pladsholder til tekst 14">
            <a:extLst>
              <a:ext uri="{FF2B5EF4-FFF2-40B4-BE49-F238E27FC236}">
                <a16:creationId xmlns:a16="http://schemas.microsoft.com/office/drawing/2014/main" id="{4934C753-51B3-35A9-F751-1F97C1904E50}"/>
              </a:ext>
            </a:extLst>
          </p:cNvPr>
          <p:cNvSpPr>
            <a:spLocks noGrp="1"/>
          </p:cNvSpPr>
          <p:nvPr>
            <p:ph type="body" sz="quarter" idx="29" hasCustomPrompt="1"/>
          </p:nvPr>
        </p:nvSpPr>
        <p:spPr>
          <a:xfrm>
            <a:off x="4348412"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0" name="Pladsholder til tekst 14">
            <a:extLst>
              <a:ext uri="{FF2B5EF4-FFF2-40B4-BE49-F238E27FC236}">
                <a16:creationId xmlns:a16="http://schemas.microsoft.com/office/drawing/2014/main" id="{EB7FF48B-3DC2-9D3B-D572-482B8BFA82AE}"/>
              </a:ext>
            </a:extLst>
          </p:cNvPr>
          <p:cNvSpPr>
            <a:spLocks noGrp="1"/>
          </p:cNvSpPr>
          <p:nvPr>
            <p:ph type="body" sz="quarter" idx="30" hasCustomPrompt="1"/>
          </p:nvPr>
        </p:nvSpPr>
        <p:spPr>
          <a:xfrm>
            <a:off x="4348412"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1" name="Pladsholder til tekst 14">
            <a:extLst>
              <a:ext uri="{FF2B5EF4-FFF2-40B4-BE49-F238E27FC236}">
                <a16:creationId xmlns:a16="http://schemas.microsoft.com/office/drawing/2014/main" id="{1DFD58A1-17F9-1D9F-B509-8566EF8C194A}"/>
              </a:ext>
            </a:extLst>
          </p:cNvPr>
          <p:cNvSpPr>
            <a:spLocks noGrp="1"/>
          </p:cNvSpPr>
          <p:nvPr>
            <p:ph type="body" sz="quarter" idx="31" hasCustomPrompt="1"/>
          </p:nvPr>
        </p:nvSpPr>
        <p:spPr>
          <a:xfrm>
            <a:off x="4348412"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2" name="Pladsholder til tekst 14">
            <a:extLst>
              <a:ext uri="{FF2B5EF4-FFF2-40B4-BE49-F238E27FC236}">
                <a16:creationId xmlns:a16="http://schemas.microsoft.com/office/drawing/2014/main" id="{757E8DA9-087B-E5A3-2B00-67B86FB9441D}"/>
              </a:ext>
            </a:extLst>
          </p:cNvPr>
          <p:cNvSpPr>
            <a:spLocks noGrp="1"/>
          </p:cNvSpPr>
          <p:nvPr>
            <p:ph type="body" sz="quarter" idx="32" hasCustomPrompt="1"/>
          </p:nvPr>
        </p:nvSpPr>
        <p:spPr>
          <a:xfrm>
            <a:off x="4348412"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Tree>
    <p:extLst>
      <p:ext uri="{BB962C8B-B14F-4D97-AF65-F5344CB8AC3E}">
        <p14:creationId xmlns:p14="http://schemas.microsoft.com/office/powerpoint/2010/main" val="30589512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kolonner tal &amp; tekst lyserø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8DAD1-4A0B-4C9D-F6D0-8E57BC3E04A1}"/>
              </a:ext>
            </a:extLst>
          </p:cNvPr>
          <p:cNvSpPr>
            <a:spLocks noGrp="1"/>
          </p:cNvSpPr>
          <p:nvPr>
            <p:ph type="title" hasCustomPrompt="1"/>
          </p:nvPr>
        </p:nvSpPr>
        <p:spPr/>
        <p:txBody>
          <a:bodyPr/>
          <a:lstStyle/>
          <a:p>
            <a:r>
              <a:rPr lang="da-DK" dirty="0"/>
              <a:t>Klik for at tilføje titel</a:t>
            </a:r>
          </a:p>
        </p:txBody>
      </p:sp>
      <p:sp>
        <p:nvSpPr>
          <p:cNvPr id="3" name="Pladsholder til sidefod 2">
            <a:extLst>
              <a:ext uri="{FF2B5EF4-FFF2-40B4-BE49-F238E27FC236}">
                <a16:creationId xmlns:a16="http://schemas.microsoft.com/office/drawing/2014/main" id="{39A66164-E612-5F1D-8BB7-09414468043E}"/>
              </a:ext>
            </a:extLst>
          </p:cNvPr>
          <p:cNvSpPr>
            <a:spLocks noGrp="1"/>
          </p:cNvSpPr>
          <p:nvPr>
            <p:ph type="ftr" sz="quarter" idx="10"/>
          </p:nvPr>
        </p:nvSpPr>
        <p:spPr/>
        <p:txBody>
          <a:bodyPr/>
          <a:lstStyle/>
          <a:p>
            <a:r>
              <a:rPr lang="da-DK" dirty="0"/>
              <a:t>Projekt / initialer / version</a:t>
            </a:r>
          </a:p>
        </p:txBody>
      </p:sp>
      <p:sp>
        <p:nvSpPr>
          <p:cNvPr id="4" name="Pladsholder til slidenummer 3">
            <a:extLst>
              <a:ext uri="{FF2B5EF4-FFF2-40B4-BE49-F238E27FC236}">
                <a16:creationId xmlns:a16="http://schemas.microsoft.com/office/drawing/2014/main" id="{50511B34-5DB6-E723-7C41-70B91D9D5D05}"/>
              </a:ext>
            </a:extLst>
          </p:cNvPr>
          <p:cNvSpPr>
            <a:spLocks noGrp="1"/>
          </p:cNvSpPr>
          <p:nvPr>
            <p:ph type="sldNum" sz="quarter" idx="11"/>
          </p:nvPr>
        </p:nvSpPr>
        <p:spPr/>
        <p:txBody>
          <a:bodyPr/>
          <a:lstStyle/>
          <a:p>
            <a:fld id="{B3CB5866-C97E-431B-9347-802EE191A840}" type="slidenum">
              <a:rPr lang="da-DK" smtClean="0"/>
              <a:pPr/>
              <a:t>‹#›</a:t>
            </a:fld>
            <a:endParaRPr lang="da-DK" dirty="0"/>
          </a:p>
        </p:txBody>
      </p:sp>
      <p:sp>
        <p:nvSpPr>
          <p:cNvPr id="5" name="Rectangle 6">
            <a:extLst>
              <a:ext uri="{FF2B5EF4-FFF2-40B4-BE49-F238E27FC236}">
                <a16:creationId xmlns:a16="http://schemas.microsoft.com/office/drawing/2014/main" id="{6F96091E-5511-8ABC-3077-1E73F1436EAD}"/>
              </a:ext>
            </a:extLst>
          </p:cNvPr>
          <p:cNvSpPr/>
          <p:nvPr userDrawn="1"/>
        </p:nvSpPr>
        <p:spPr>
          <a:xfrm>
            <a:off x="616208" y="1582738"/>
            <a:ext cx="3492000" cy="4762500"/>
          </a:xfrm>
          <a:prstGeom prst="rect">
            <a:avLst/>
          </a:prstGeom>
          <a:solidFill>
            <a:schemeClr val="accent6"/>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6" name="Text Placeholder 8">
            <a:extLst>
              <a:ext uri="{FF2B5EF4-FFF2-40B4-BE49-F238E27FC236}">
                <a16:creationId xmlns:a16="http://schemas.microsoft.com/office/drawing/2014/main" id="{AD9D2593-C21E-A69D-9F19-AB8E95C42A83}"/>
              </a:ext>
            </a:extLst>
          </p:cNvPr>
          <p:cNvSpPr>
            <a:spLocks noGrp="1"/>
          </p:cNvSpPr>
          <p:nvPr>
            <p:ph type="body" sz="quarter" idx="19" hasCustomPrompt="1"/>
          </p:nvPr>
        </p:nvSpPr>
        <p:spPr>
          <a:xfrm>
            <a:off x="616208"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dirty="0"/>
              <a:t>Klik for at tilføje tekst</a:t>
            </a:r>
          </a:p>
        </p:txBody>
      </p:sp>
      <p:sp>
        <p:nvSpPr>
          <p:cNvPr id="7" name="Pladsholder til tekst 14">
            <a:extLst>
              <a:ext uri="{FF2B5EF4-FFF2-40B4-BE49-F238E27FC236}">
                <a16:creationId xmlns:a16="http://schemas.microsoft.com/office/drawing/2014/main" id="{1E98DB82-CBEE-FA37-EA47-346E45F539A7}"/>
              </a:ext>
            </a:extLst>
          </p:cNvPr>
          <p:cNvSpPr>
            <a:spLocks noGrp="1"/>
          </p:cNvSpPr>
          <p:nvPr>
            <p:ph type="body" sz="quarter" idx="16" hasCustomPrompt="1"/>
          </p:nvPr>
        </p:nvSpPr>
        <p:spPr>
          <a:xfrm>
            <a:off x="616208"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8" name="Pladsholder til tekst 14">
            <a:extLst>
              <a:ext uri="{FF2B5EF4-FFF2-40B4-BE49-F238E27FC236}">
                <a16:creationId xmlns:a16="http://schemas.microsoft.com/office/drawing/2014/main" id="{E0780009-0844-A29E-8467-FC2F87F44A9B}"/>
              </a:ext>
            </a:extLst>
          </p:cNvPr>
          <p:cNvSpPr>
            <a:spLocks noGrp="1"/>
          </p:cNvSpPr>
          <p:nvPr>
            <p:ph type="body" sz="quarter" idx="17" hasCustomPrompt="1"/>
          </p:nvPr>
        </p:nvSpPr>
        <p:spPr>
          <a:xfrm>
            <a:off x="616208"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9" name="Pladsholder til tekst 14">
            <a:extLst>
              <a:ext uri="{FF2B5EF4-FFF2-40B4-BE49-F238E27FC236}">
                <a16:creationId xmlns:a16="http://schemas.microsoft.com/office/drawing/2014/main" id="{4237D658-86D7-BD4B-6F24-A5A619B53667}"/>
              </a:ext>
            </a:extLst>
          </p:cNvPr>
          <p:cNvSpPr>
            <a:spLocks noGrp="1"/>
          </p:cNvSpPr>
          <p:nvPr>
            <p:ph type="body" sz="quarter" idx="18" hasCustomPrompt="1"/>
          </p:nvPr>
        </p:nvSpPr>
        <p:spPr>
          <a:xfrm>
            <a:off x="616208"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0" name="Pladsholder til tekst 14">
            <a:extLst>
              <a:ext uri="{FF2B5EF4-FFF2-40B4-BE49-F238E27FC236}">
                <a16:creationId xmlns:a16="http://schemas.microsoft.com/office/drawing/2014/main" id="{D3496A66-7047-B8F8-D385-A0EA539B4C2A}"/>
              </a:ext>
            </a:extLst>
          </p:cNvPr>
          <p:cNvSpPr>
            <a:spLocks noGrp="1"/>
          </p:cNvSpPr>
          <p:nvPr>
            <p:ph type="body" sz="quarter" idx="22" hasCustomPrompt="1"/>
          </p:nvPr>
        </p:nvSpPr>
        <p:spPr>
          <a:xfrm>
            <a:off x="616208"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1" name="Rectangle 6">
            <a:extLst>
              <a:ext uri="{FF2B5EF4-FFF2-40B4-BE49-F238E27FC236}">
                <a16:creationId xmlns:a16="http://schemas.microsoft.com/office/drawing/2014/main" id="{31EDE915-F0DB-794D-8664-876D64EF9D2D}"/>
              </a:ext>
            </a:extLst>
          </p:cNvPr>
          <p:cNvSpPr/>
          <p:nvPr userDrawn="1"/>
        </p:nvSpPr>
        <p:spPr>
          <a:xfrm>
            <a:off x="8080617" y="1582738"/>
            <a:ext cx="3492000" cy="4762500"/>
          </a:xfrm>
          <a:prstGeom prst="rect">
            <a:avLst/>
          </a:prstGeom>
          <a:solidFill>
            <a:schemeClr val="accent6"/>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12" name="Text Placeholder 8">
            <a:extLst>
              <a:ext uri="{FF2B5EF4-FFF2-40B4-BE49-F238E27FC236}">
                <a16:creationId xmlns:a16="http://schemas.microsoft.com/office/drawing/2014/main" id="{B3F68BCE-326C-08FD-2819-D29381389161}"/>
              </a:ext>
            </a:extLst>
          </p:cNvPr>
          <p:cNvSpPr>
            <a:spLocks noGrp="1"/>
          </p:cNvSpPr>
          <p:nvPr>
            <p:ph type="body" sz="quarter" idx="23" hasCustomPrompt="1"/>
          </p:nvPr>
        </p:nvSpPr>
        <p:spPr>
          <a:xfrm>
            <a:off x="8080617"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dirty="0"/>
              <a:t>Klik for at tilføje tekst</a:t>
            </a:r>
          </a:p>
        </p:txBody>
      </p:sp>
      <p:sp>
        <p:nvSpPr>
          <p:cNvPr id="13" name="Pladsholder til tekst 14">
            <a:extLst>
              <a:ext uri="{FF2B5EF4-FFF2-40B4-BE49-F238E27FC236}">
                <a16:creationId xmlns:a16="http://schemas.microsoft.com/office/drawing/2014/main" id="{F60BB906-5EBB-F5BA-1034-CA27EB69E183}"/>
              </a:ext>
            </a:extLst>
          </p:cNvPr>
          <p:cNvSpPr>
            <a:spLocks noGrp="1"/>
          </p:cNvSpPr>
          <p:nvPr>
            <p:ph type="body" sz="quarter" idx="24" hasCustomPrompt="1"/>
          </p:nvPr>
        </p:nvSpPr>
        <p:spPr>
          <a:xfrm>
            <a:off x="8080617"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4" name="Pladsholder til tekst 14">
            <a:extLst>
              <a:ext uri="{FF2B5EF4-FFF2-40B4-BE49-F238E27FC236}">
                <a16:creationId xmlns:a16="http://schemas.microsoft.com/office/drawing/2014/main" id="{6325145F-95C1-58AA-F9A3-06F5B467F3B5}"/>
              </a:ext>
            </a:extLst>
          </p:cNvPr>
          <p:cNvSpPr>
            <a:spLocks noGrp="1"/>
          </p:cNvSpPr>
          <p:nvPr>
            <p:ph type="body" sz="quarter" idx="25" hasCustomPrompt="1"/>
          </p:nvPr>
        </p:nvSpPr>
        <p:spPr>
          <a:xfrm>
            <a:off x="8080617"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5" name="Pladsholder til tekst 14">
            <a:extLst>
              <a:ext uri="{FF2B5EF4-FFF2-40B4-BE49-F238E27FC236}">
                <a16:creationId xmlns:a16="http://schemas.microsoft.com/office/drawing/2014/main" id="{623D5FE0-FEB3-1C4D-FE95-2B6CCE79B4C9}"/>
              </a:ext>
            </a:extLst>
          </p:cNvPr>
          <p:cNvSpPr>
            <a:spLocks noGrp="1"/>
          </p:cNvSpPr>
          <p:nvPr>
            <p:ph type="body" sz="quarter" idx="26" hasCustomPrompt="1"/>
          </p:nvPr>
        </p:nvSpPr>
        <p:spPr>
          <a:xfrm>
            <a:off x="8080617"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6" name="Pladsholder til tekst 14">
            <a:extLst>
              <a:ext uri="{FF2B5EF4-FFF2-40B4-BE49-F238E27FC236}">
                <a16:creationId xmlns:a16="http://schemas.microsoft.com/office/drawing/2014/main" id="{6EC165D0-48A2-92D8-2AEF-58FCD1BB0613}"/>
              </a:ext>
            </a:extLst>
          </p:cNvPr>
          <p:cNvSpPr>
            <a:spLocks noGrp="1"/>
          </p:cNvSpPr>
          <p:nvPr>
            <p:ph type="body" sz="quarter" idx="27" hasCustomPrompt="1"/>
          </p:nvPr>
        </p:nvSpPr>
        <p:spPr>
          <a:xfrm>
            <a:off x="8080617"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7" name="Rectangle 6">
            <a:extLst>
              <a:ext uri="{FF2B5EF4-FFF2-40B4-BE49-F238E27FC236}">
                <a16:creationId xmlns:a16="http://schemas.microsoft.com/office/drawing/2014/main" id="{FA519E42-C16E-5CBF-EE73-92132B083137}"/>
              </a:ext>
            </a:extLst>
          </p:cNvPr>
          <p:cNvSpPr/>
          <p:nvPr userDrawn="1"/>
        </p:nvSpPr>
        <p:spPr>
          <a:xfrm>
            <a:off x="4348412" y="1582738"/>
            <a:ext cx="3492000" cy="4762500"/>
          </a:xfrm>
          <a:prstGeom prst="rect">
            <a:avLst/>
          </a:prstGeom>
          <a:solidFill>
            <a:schemeClr val="accent6"/>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18" name="Text Placeholder 8">
            <a:extLst>
              <a:ext uri="{FF2B5EF4-FFF2-40B4-BE49-F238E27FC236}">
                <a16:creationId xmlns:a16="http://schemas.microsoft.com/office/drawing/2014/main" id="{496A2397-6B90-0546-6978-6DA4424D1481}"/>
              </a:ext>
            </a:extLst>
          </p:cNvPr>
          <p:cNvSpPr>
            <a:spLocks noGrp="1"/>
          </p:cNvSpPr>
          <p:nvPr>
            <p:ph type="body" sz="quarter" idx="28" hasCustomPrompt="1"/>
          </p:nvPr>
        </p:nvSpPr>
        <p:spPr>
          <a:xfrm>
            <a:off x="4348412"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dirty="0"/>
              <a:t>Klik for at tilføje tekst</a:t>
            </a:r>
          </a:p>
        </p:txBody>
      </p:sp>
      <p:sp>
        <p:nvSpPr>
          <p:cNvPr id="19" name="Pladsholder til tekst 14">
            <a:extLst>
              <a:ext uri="{FF2B5EF4-FFF2-40B4-BE49-F238E27FC236}">
                <a16:creationId xmlns:a16="http://schemas.microsoft.com/office/drawing/2014/main" id="{4934C753-51B3-35A9-F751-1F97C1904E50}"/>
              </a:ext>
            </a:extLst>
          </p:cNvPr>
          <p:cNvSpPr>
            <a:spLocks noGrp="1"/>
          </p:cNvSpPr>
          <p:nvPr>
            <p:ph type="body" sz="quarter" idx="29" hasCustomPrompt="1"/>
          </p:nvPr>
        </p:nvSpPr>
        <p:spPr>
          <a:xfrm>
            <a:off x="4348412"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0" name="Pladsholder til tekst 14">
            <a:extLst>
              <a:ext uri="{FF2B5EF4-FFF2-40B4-BE49-F238E27FC236}">
                <a16:creationId xmlns:a16="http://schemas.microsoft.com/office/drawing/2014/main" id="{EB7FF48B-3DC2-9D3B-D572-482B8BFA82AE}"/>
              </a:ext>
            </a:extLst>
          </p:cNvPr>
          <p:cNvSpPr>
            <a:spLocks noGrp="1"/>
          </p:cNvSpPr>
          <p:nvPr>
            <p:ph type="body" sz="quarter" idx="30" hasCustomPrompt="1"/>
          </p:nvPr>
        </p:nvSpPr>
        <p:spPr>
          <a:xfrm>
            <a:off x="4348412"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1" name="Pladsholder til tekst 14">
            <a:extLst>
              <a:ext uri="{FF2B5EF4-FFF2-40B4-BE49-F238E27FC236}">
                <a16:creationId xmlns:a16="http://schemas.microsoft.com/office/drawing/2014/main" id="{1DFD58A1-17F9-1D9F-B509-8566EF8C194A}"/>
              </a:ext>
            </a:extLst>
          </p:cNvPr>
          <p:cNvSpPr>
            <a:spLocks noGrp="1"/>
          </p:cNvSpPr>
          <p:nvPr>
            <p:ph type="body" sz="quarter" idx="31" hasCustomPrompt="1"/>
          </p:nvPr>
        </p:nvSpPr>
        <p:spPr>
          <a:xfrm>
            <a:off x="4348412"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2" name="Pladsholder til tekst 14">
            <a:extLst>
              <a:ext uri="{FF2B5EF4-FFF2-40B4-BE49-F238E27FC236}">
                <a16:creationId xmlns:a16="http://schemas.microsoft.com/office/drawing/2014/main" id="{757E8DA9-087B-E5A3-2B00-67B86FB9441D}"/>
              </a:ext>
            </a:extLst>
          </p:cNvPr>
          <p:cNvSpPr>
            <a:spLocks noGrp="1"/>
          </p:cNvSpPr>
          <p:nvPr>
            <p:ph type="body" sz="quarter" idx="32" hasCustomPrompt="1"/>
          </p:nvPr>
        </p:nvSpPr>
        <p:spPr>
          <a:xfrm>
            <a:off x="4348412"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Tree>
    <p:extLst>
      <p:ext uri="{BB962C8B-B14F-4D97-AF65-F5344CB8AC3E}">
        <p14:creationId xmlns:p14="http://schemas.microsoft.com/office/powerpoint/2010/main" val="38939789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kolonner tal &amp; tekst rø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8DAD1-4A0B-4C9D-F6D0-8E57BC3E04A1}"/>
              </a:ext>
            </a:extLst>
          </p:cNvPr>
          <p:cNvSpPr>
            <a:spLocks noGrp="1"/>
          </p:cNvSpPr>
          <p:nvPr>
            <p:ph type="title" hasCustomPrompt="1"/>
          </p:nvPr>
        </p:nvSpPr>
        <p:spPr/>
        <p:txBody>
          <a:bodyPr/>
          <a:lstStyle/>
          <a:p>
            <a:r>
              <a:rPr lang="da-DK" dirty="0"/>
              <a:t>Klik for at tilføje titel</a:t>
            </a:r>
          </a:p>
        </p:txBody>
      </p:sp>
      <p:sp>
        <p:nvSpPr>
          <p:cNvPr id="3" name="Pladsholder til sidefod 2">
            <a:extLst>
              <a:ext uri="{FF2B5EF4-FFF2-40B4-BE49-F238E27FC236}">
                <a16:creationId xmlns:a16="http://schemas.microsoft.com/office/drawing/2014/main" id="{39A66164-E612-5F1D-8BB7-09414468043E}"/>
              </a:ext>
            </a:extLst>
          </p:cNvPr>
          <p:cNvSpPr>
            <a:spLocks noGrp="1"/>
          </p:cNvSpPr>
          <p:nvPr>
            <p:ph type="ftr" sz="quarter" idx="10"/>
          </p:nvPr>
        </p:nvSpPr>
        <p:spPr/>
        <p:txBody>
          <a:bodyPr/>
          <a:lstStyle/>
          <a:p>
            <a:r>
              <a:rPr lang="da-DK" dirty="0"/>
              <a:t>Projekt / initialer / version</a:t>
            </a:r>
          </a:p>
        </p:txBody>
      </p:sp>
      <p:sp>
        <p:nvSpPr>
          <p:cNvPr id="4" name="Pladsholder til slidenummer 3">
            <a:extLst>
              <a:ext uri="{FF2B5EF4-FFF2-40B4-BE49-F238E27FC236}">
                <a16:creationId xmlns:a16="http://schemas.microsoft.com/office/drawing/2014/main" id="{50511B34-5DB6-E723-7C41-70B91D9D5D05}"/>
              </a:ext>
            </a:extLst>
          </p:cNvPr>
          <p:cNvSpPr>
            <a:spLocks noGrp="1"/>
          </p:cNvSpPr>
          <p:nvPr>
            <p:ph type="sldNum" sz="quarter" idx="11"/>
          </p:nvPr>
        </p:nvSpPr>
        <p:spPr/>
        <p:txBody>
          <a:bodyPr/>
          <a:lstStyle/>
          <a:p>
            <a:fld id="{B3CB5866-C97E-431B-9347-802EE191A840}" type="slidenum">
              <a:rPr lang="da-DK" smtClean="0"/>
              <a:pPr/>
              <a:t>‹#›</a:t>
            </a:fld>
            <a:endParaRPr lang="da-DK" dirty="0"/>
          </a:p>
        </p:txBody>
      </p:sp>
      <p:sp>
        <p:nvSpPr>
          <p:cNvPr id="5" name="Rectangle 6">
            <a:extLst>
              <a:ext uri="{FF2B5EF4-FFF2-40B4-BE49-F238E27FC236}">
                <a16:creationId xmlns:a16="http://schemas.microsoft.com/office/drawing/2014/main" id="{6F96091E-5511-8ABC-3077-1E73F1436EAD}"/>
              </a:ext>
            </a:extLst>
          </p:cNvPr>
          <p:cNvSpPr/>
          <p:nvPr userDrawn="1"/>
        </p:nvSpPr>
        <p:spPr>
          <a:xfrm>
            <a:off x="622816" y="1582738"/>
            <a:ext cx="3492000" cy="4762500"/>
          </a:xfrm>
          <a:prstGeom prst="rect">
            <a:avLst/>
          </a:prstGeom>
          <a:solidFill>
            <a:schemeClr val="tx1"/>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6" name="Text Placeholder 8">
            <a:extLst>
              <a:ext uri="{FF2B5EF4-FFF2-40B4-BE49-F238E27FC236}">
                <a16:creationId xmlns:a16="http://schemas.microsoft.com/office/drawing/2014/main" id="{AD9D2593-C21E-A69D-9F19-AB8E95C42A83}"/>
              </a:ext>
            </a:extLst>
          </p:cNvPr>
          <p:cNvSpPr>
            <a:spLocks noGrp="1"/>
          </p:cNvSpPr>
          <p:nvPr>
            <p:ph type="body" sz="quarter" idx="19" hasCustomPrompt="1"/>
          </p:nvPr>
        </p:nvSpPr>
        <p:spPr>
          <a:xfrm>
            <a:off x="616208" y="1599657"/>
            <a:ext cx="3492000" cy="634542"/>
          </a:xfrm>
        </p:spPr>
        <p:txBody>
          <a:bodyPr/>
          <a:lstStyle>
            <a:lvl1pPr marL="0" indent="0" algn="ctr" defTabSz="914126" rtl="0" eaLnBrk="1" latinLnBrk="0" hangingPunct="1">
              <a:lnSpc>
                <a:spcPts val="3999"/>
              </a:lnSpc>
              <a:buNone/>
              <a:defRPr lang="en-US" sz="1600" b="1" kern="1200" dirty="0">
                <a:solidFill>
                  <a:schemeClr val="accent2"/>
                </a:solidFill>
                <a:latin typeface="+mj-lt"/>
                <a:ea typeface="+mn-ea"/>
                <a:cs typeface="+mn-cs"/>
              </a:defRPr>
            </a:lvl1pPr>
          </a:lstStyle>
          <a:p>
            <a:pPr lvl="0"/>
            <a:r>
              <a:rPr lang="da-DK" dirty="0"/>
              <a:t>Klik for at tilføje tekst</a:t>
            </a:r>
          </a:p>
        </p:txBody>
      </p:sp>
      <p:sp>
        <p:nvSpPr>
          <p:cNvPr id="7" name="Pladsholder til tekst 14">
            <a:extLst>
              <a:ext uri="{FF2B5EF4-FFF2-40B4-BE49-F238E27FC236}">
                <a16:creationId xmlns:a16="http://schemas.microsoft.com/office/drawing/2014/main" id="{1E98DB82-CBEE-FA37-EA47-346E45F539A7}"/>
              </a:ext>
            </a:extLst>
          </p:cNvPr>
          <p:cNvSpPr>
            <a:spLocks noGrp="1"/>
          </p:cNvSpPr>
          <p:nvPr>
            <p:ph type="body" sz="quarter" idx="16" hasCustomPrompt="1"/>
          </p:nvPr>
        </p:nvSpPr>
        <p:spPr>
          <a:xfrm>
            <a:off x="616208" y="2800689"/>
            <a:ext cx="3492000" cy="628311"/>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8" name="Pladsholder til tekst 14">
            <a:extLst>
              <a:ext uri="{FF2B5EF4-FFF2-40B4-BE49-F238E27FC236}">
                <a16:creationId xmlns:a16="http://schemas.microsoft.com/office/drawing/2014/main" id="{E0780009-0844-A29E-8467-FC2F87F44A9B}"/>
              </a:ext>
            </a:extLst>
          </p:cNvPr>
          <p:cNvSpPr>
            <a:spLocks noGrp="1"/>
          </p:cNvSpPr>
          <p:nvPr>
            <p:ph type="body" sz="quarter" idx="17" hasCustomPrompt="1"/>
          </p:nvPr>
        </p:nvSpPr>
        <p:spPr>
          <a:xfrm>
            <a:off x="616208" y="345091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9" name="Pladsholder til tekst 14">
            <a:extLst>
              <a:ext uri="{FF2B5EF4-FFF2-40B4-BE49-F238E27FC236}">
                <a16:creationId xmlns:a16="http://schemas.microsoft.com/office/drawing/2014/main" id="{4237D658-86D7-BD4B-6F24-A5A619B53667}"/>
              </a:ext>
            </a:extLst>
          </p:cNvPr>
          <p:cNvSpPr>
            <a:spLocks noGrp="1"/>
          </p:cNvSpPr>
          <p:nvPr>
            <p:ph type="body" sz="quarter" idx="18" hasCustomPrompt="1"/>
          </p:nvPr>
        </p:nvSpPr>
        <p:spPr>
          <a:xfrm>
            <a:off x="616208" y="4645746"/>
            <a:ext cx="3492000" cy="657774"/>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0" name="Pladsholder til tekst 14">
            <a:extLst>
              <a:ext uri="{FF2B5EF4-FFF2-40B4-BE49-F238E27FC236}">
                <a16:creationId xmlns:a16="http://schemas.microsoft.com/office/drawing/2014/main" id="{D3496A66-7047-B8F8-D385-A0EA539B4C2A}"/>
              </a:ext>
            </a:extLst>
          </p:cNvPr>
          <p:cNvSpPr>
            <a:spLocks noGrp="1"/>
          </p:cNvSpPr>
          <p:nvPr>
            <p:ph type="body" sz="quarter" idx="22" hasCustomPrompt="1"/>
          </p:nvPr>
        </p:nvSpPr>
        <p:spPr>
          <a:xfrm>
            <a:off x="616208" y="532236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1" name="Rectangle 6">
            <a:extLst>
              <a:ext uri="{FF2B5EF4-FFF2-40B4-BE49-F238E27FC236}">
                <a16:creationId xmlns:a16="http://schemas.microsoft.com/office/drawing/2014/main" id="{31EDE915-F0DB-794D-8664-876D64EF9D2D}"/>
              </a:ext>
            </a:extLst>
          </p:cNvPr>
          <p:cNvSpPr/>
          <p:nvPr userDrawn="1"/>
        </p:nvSpPr>
        <p:spPr>
          <a:xfrm>
            <a:off x="8087225" y="1582738"/>
            <a:ext cx="3492000" cy="4762500"/>
          </a:xfrm>
          <a:prstGeom prst="rect">
            <a:avLst/>
          </a:prstGeom>
          <a:solidFill>
            <a:schemeClr val="tx1"/>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12" name="Text Placeholder 8">
            <a:extLst>
              <a:ext uri="{FF2B5EF4-FFF2-40B4-BE49-F238E27FC236}">
                <a16:creationId xmlns:a16="http://schemas.microsoft.com/office/drawing/2014/main" id="{B3F68BCE-326C-08FD-2819-D29381389161}"/>
              </a:ext>
            </a:extLst>
          </p:cNvPr>
          <p:cNvSpPr>
            <a:spLocks noGrp="1"/>
          </p:cNvSpPr>
          <p:nvPr>
            <p:ph type="body" sz="quarter" idx="23" hasCustomPrompt="1"/>
          </p:nvPr>
        </p:nvSpPr>
        <p:spPr>
          <a:xfrm>
            <a:off x="8080617" y="1599657"/>
            <a:ext cx="3492000" cy="634542"/>
          </a:xfrm>
        </p:spPr>
        <p:txBody>
          <a:bodyPr/>
          <a:lstStyle>
            <a:lvl1pPr marL="0" indent="0" algn="ctr" defTabSz="914126" rtl="0" eaLnBrk="1" latinLnBrk="0" hangingPunct="1">
              <a:lnSpc>
                <a:spcPts val="3999"/>
              </a:lnSpc>
              <a:buNone/>
              <a:defRPr lang="en-US" sz="1600" b="1" kern="1200" dirty="0">
                <a:solidFill>
                  <a:schemeClr val="accent2"/>
                </a:solidFill>
                <a:latin typeface="+mj-lt"/>
                <a:ea typeface="+mn-ea"/>
                <a:cs typeface="+mn-cs"/>
              </a:defRPr>
            </a:lvl1pPr>
          </a:lstStyle>
          <a:p>
            <a:pPr lvl="0"/>
            <a:r>
              <a:rPr lang="da-DK" dirty="0"/>
              <a:t>Klik for at tilføje tekst</a:t>
            </a:r>
          </a:p>
        </p:txBody>
      </p:sp>
      <p:sp>
        <p:nvSpPr>
          <p:cNvPr id="13" name="Pladsholder til tekst 14">
            <a:extLst>
              <a:ext uri="{FF2B5EF4-FFF2-40B4-BE49-F238E27FC236}">
                <a16:creationId xmlns:a16="http://schemas.microsoft.com/office/drawing/2014/main" id="{F60BB906-5EBB-F5BA-1034-CA27EB69E183}"/>
              </a:ext>
            </a:extLst>
          </p:cNvPr>
          <p:cNvSpPr>
            <a:spLocks noGrp="1"/>
          </p:cNvSpPr>
          <p:nvPr>
            <p:ph type="body" sz="quarter" idx="24" hasCustomPrompt="1"/>
          </p:nvPr>
        </p:nvSpPr>
        <p:spPr>
          <a:xfrm>
            <a:off x="8080617" y="2800689"/>
            <a:ext cx="3492000" cy="628311"/>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4" name="Pladsholder til tekst 14">
            <a:extLst>
              <a:ext uri="{FF2B5EF4-FFF2-40B4-BE49-F238E27FC236}">
                <a16:creationId xmlns:a16="http://schemas.microsoft.com/office/drawing/2014/main" id="{6325145F-95C1-58AA-F9A3-06F5B467F3B5}"/>
              </a:ext>
            </a:extLst>
          </p:cNvPr>
          <p:cNvSpPr>
            <a:spLocks noGrp="1"/>
          </p:cNvSpPr>
          <p:nvPr>
            <p:ph type="body" sz="quarter" idx="25" hasCustomPrompt="1"/>
          </p:nvPr>
        </p:nvSpPr>
        <p:spPr>
          <a:xfrm>
            <a:off x="8080617" y="345091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5" name="Pladsholder til tekst 14">
            <a:extLst>
              <a:ext uri="{FF2B5EF4-FFF2-40B4-BE49-F238E27FC236}">
                <a16:creationId xmlns:a16="http://schemas.microsoft.com/office/drawing/2014/main" id="{623D5FE0-FEB3-1C4D-FE95-2B6CCE79B4C9}"/>
              </a:ext>
            </a:extLst>
          </p:cNvPr>
          <p:cNvSpPr>
            <a:spLocks noGrp="1"/>
          </p:cNvSpPr>
          <p:nvPr>
            <p:ph type="body" sz="quarter" idx="26" hasCustomPrompt="1"/>
          </p:nvPr>
        </p:nvSpPr>
        <p:spPr>
          <a:xfrm>
            <a:off x="8080617" y="4645746"/>
            <a:ext cx="3492000" cy="657774"/>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6" name="Pladsholder til tekst 14">
            <a:extLst>
              <a:ext uri="{FF2B5EF4-FFF2-40B4-BE49-F238E27FC236}">
                <a16:creationId xmlns:a16="http://schemas.microsoft.com/office/drawing/2014/main" id="{6EC165D0-48A2-92D8-2AEF-58FCD1BB0613}"/>
              </a:ext>
            </a:extLst>
          </p:cNvPr>
          <p:cNvSpPr>
            <a:spLocks noGrp="1"/>
          </p:cNvSpPr>
          <p:nvPr>
            <p:ph type="body" sz="quarter" idx="27" hasCustomPrompt="1"/>
          </p:nvPr>
        </p:nvSpPr>
        <p:spPr>
          <a:xfrm>
            <a:off x="8080617" y="532236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7" name="Rectangle 6">
            <a:extLst>
              <a:ext uri="{FF2B5EF4-FFF2-40B4-BE49-F238E27FC236}">
                <a16:creationId xmlns:a16="http://schemas.microsoft.com/office/drawing/2014/main" id="{FA519E42-C16E-5CBF-EE73-92132B083137}"/>
              </a:ext>
            </a:extLst>
          </p:cNvPr>
          <p:cNvSpPr/>
          <p:nvPr userDrawn="1"/>
        </p:nvSpPr>
        <p:spPr>
          <a:xfrm>
            <a:off x="4355020" y="1582738"/>
            <a:ext cx="3492000" cy="4762500"/>
          </a:xfrm>
          <a:prstGeom prst="rect">
            <a:avLst/>
          </a:prstGeom>
          <a:solidFill>
            <a:schemeClr val="tx1"/>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dirty="0">
              <a:solidFill>
                <a:schemeClr val="accent2"/>
              </a:solidFill>
            </a:endParaRPr>
          </a:p>
        </p:txBody>
      </p:sp>
      <p:sp>
        <p:nvSpPr>
          <p:cNvPr id="18" name="Text Placeholder 8">
            <a:extLst>
              <a:ext uri="{FF2B5EF4-FFF2-40B4-BE49-F238E27FC236}">
                <a16:creationId xmlns:a16="http://schemas.microsoft.com/office/drawing/2014/main" id="{496A2397-6B90-0546-6978-6DA4424D1481}"/>
              </a:ext>
            </a:extLst>
          </p:cNvPr>
          <p:cNvSpPr>
            <a:spLocks noGrp="1"/>
          </p:cNvSpPr>
          <p:nvPr>
            <p:ph type="body" sz="quarter" idx="28" hasCustomPrompt="1"/>
          </p:nvPr>
        </p:nvSpPr>
        <p:spPr>
          <a:xfrm>
            <a:off x="4348412" y="1599657"/>
            <a:ext cx="3492000" cy="634542"/>
          </a:xfrm>
        </p:spPr>
        <p:txBody>
          <a:bodyPr/>
          <a:lstStyle>
            <a:lvl1pPr marL="0" indent="0" algn="ctr" defTabSz="914126" rtl="0" eaLnBrk="1" latinLnBrk="0" hangingPunct="1">
              <a:lnSpc>
                <a:spcPts val="3999"/>
              </a:lnSpc>
              <a:buNone/>
              <a:defRPr lang="en-US" sz="1600" b="1" kern="1200" dirty="0">
                <a:solidFill>
                  <a:schemeClr val="accent2"/>
                </a:solidFill>
                <a:latin typeface="+mj-lt"/>
                <a:ea typeface="+mn-ea"/>
                <a:cs typeface="+mn-cs"/>
              </a:defRPr>
            </a:lvl1pPr>
          </a:lstStyle>
          <a:p>
            <a:pPr lvl="0"/>
            <a:r>
              <a:rPr lang="da-DK" dirty="0"/>
              <a:t>Klik for at tilføje tekst</a:t>
            </a:r>
          </a:p>
        </p:txBody>
      </p:sp>
      <p:sp>
        <p:nvSpPr>
          <p:cNvPr id="19" name="Pladsholder til tekst 14">
            <a:extLst>
              <a:ext uri="{FF2B5EF4-FFF2-40B4-BE49-F238E27FC236}">
                <a16:creationId xmlns:a16="http://schemas.microsoft.com/office/drawing/2014/main" id="{4934C753-51B3-35A9-F751-1F97C1904E50}"/>
              </a:ext>
            </a:extLst>
          </p:cNvPr>
          <p:cNvSpPr>
            <a:spLocks noGrp="1"/>
          </p:cNvSpPr>
          <p:nvPr>
            <p:ph type="body" sz="quarter" idx="29" hasCustomPrompt="1"/>
          </p:nvPr>
        </p:nvSpPr>
        <p:spPr>
          <a:xfrm>
            <a:off x="4348412" y="2800689"/>
            <a:ext cx="3492000" cy="628311"/>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0" name="Pladsholder til tekst 14">
            <a:extLst>
              <a:ext uri="{FF2B5EF4-FFF2-40B4-BE49-F238E27FC236}">
                <a16:creationId xmlns:a16="http://schemas.microsoft.com/office/drawing/2014/main" id="{EB7FF48B-3DC2-9D3B-D572-482B8BFA82AE}"/>
              </a:ext>
            </a:extLst>
          </p:cNvPr>
          <p:cNvSpPr>
            <a:spLocks noGrp="1"/>
          </p:cNvSpPr>
          <p:nvPr>
            <p:ph type="body" sz="quarter" idx="30" hasCustomPrompt="1"/>
          </p:nvPr>
        </p:nvSpPr>
        <p:spPr>
          <a:xfrm>
            <a:off x="4348412" y="345091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1" name="Pladsholder til tekst 14">
            <a:extLst>
              <a:ext uri="{FF2B5EF4-FFF2-40B4-BE49-F238E27FC236}">
                <a16:creationId xmlns:a16="http://schemas.microsoft.com/office/drawing/2014/main" id="{1DFD58A1-17F9-1D9F-B509-8566EF8C194A}"/>
              </a:ext>
            </a:extLst>
          </p:cNvPr>
          <p:cNvSpPr>
            <a:spLocks noGrp="1"/>
          </p:cNvSpPr>
          <p:nvPr>
            <p:ph type="body" sz="quarter" idx="31" hasCustomPrompt="1"/>
          </p:nvPr>
        </p:nvSpPr>
        <p:spPr>
          <a:xfrm>
            <a:off x="4348412" y="4645746"/>
            <a:ext cx="3492000" cy="657774"/>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2" name="Pladsholder til tekst 14">
            <a:extLst>
              <a:ext uri="{FF2B5EF4-FFF2-40B4-BE49-F238E27FC236}">
                <a16:creationId xmlns:a16="http://schemas.microsoft.com/office/drawing/2014/main" id="{757E8DA9-087B-E5A3-2B00-67B86FB9441D}"/>
              </a:ext>
            </a:extLst>
          </p:cNvPr>
          <p:cNvSpPr>
            <a:spLocks noGrp="1"/>
          </p:cNvSpPr>
          <p:nvPr>
            <p:ph type="body" sz="quarter" idx="32" hasCustomPrompt="1"/>
          </p:nvPr>
        </p:nvSpPr>
        <p:spPr>
          <a:xfrm>
            <a:off x="4348412" y="532236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Tree>
    <p:extLst>
      <p:ext uri="{BB962C8B-B14F-4D97-AF65-F5344CB8AC3E}">
        <p14:creationId xmlns:p14="http://schemas.microsoft.com/office/powerpoint/2010/main" val="4332646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billede og tekst gr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4"/>
                </a:solidFill>
                <a:latin typeface="+mj-lt"/>
              </a:defRPr>
            </a:lvl1pPr>
          </a:lstStyle>
          <a:p>
            <a:r>
              <a:rPr lang="da-DK" dirty="0"/>
              <a:t>Klik for at tilføje titel</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8" name="Farvet figur">
            <a:extLst>
              <a:ext uri="{FF2B5EF4-FFF2-40B4-BE49-F238E27FC236}">
                <a16:creationId xmlns:a16="http://schemas.microsoft.com/office/drawing/2014/main" id="{D494D95A-3F4C-DADD-EB11-BB36EDCDF24B}"/>
              </a:ext>
            </a:extLst>
          </p:cNvPr>
          <p:cNvSpPr>
            <a:spLocks/>
          </p:cNvSpPr>
          <p:nvPr userDrawn="1"/>
        </p:nvSpPr>
        <p:spPr>
          <a:xfrm>
            <a:off x="6094412" y="1582738"/>
            <a:ext cx="5484813" cy="476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400800" y="2153707"/>
            <a:ext cx="4909478"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404588" y="3085149"/>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9" name="Pladsholder til tekst 14">
            <a:extLst>
              <a:ext uri="{FF2B5EF4-FFF2-40B4-BE49-F238E27FC236}">
                <a16:creationId xmlns:a16="http://schemas.microsoft.com/office/drawing/2014/main" id="{67F72A56-5C72-5289-6659-F0EA849B89F5}"/>
              </a:ext>
            </a:extLst>
          </p:cNvPr>
          <p:cNvSpPr>
            <a:spLocks noGrp="1"/>
          </p:cNvSpPr>
          <p:nvPr>
            <p:ph type="body" sz="quarter" idx="18" hasCustomPrompt="1"/>
          </p:nvPr>
        </p:nvSpPr>
        <p:spPr>
          <a:xfrm>
            <a:off x="6400800" y="3998764"/>
            <a:ext cx="4909478"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0" name="Pladsholder til tekst 14">
            <a:extLst>
              <a:ext uri="{FF2B5EF4-FFF2-40B4-BE49-F238E27FC236}">
                <a16:creationId xmlns:a16="http://schemas.microsoft.com/office/drawing/2014/main" id="{4E00A641-CD4F-1C92-C56A-277BA3BC750D}"/>
              </a:ext>
            </a:extLst>
          </p:cNvPr>
          <p:cNvSpPr>
            <a:spLocks noGrp="1"/>
          </p:cNvSpPr>
          <p:nvPr>
            <p:ph type="body" sz="quarter" idx="19" hasCustomPrompt="1"/>
          </p:nvPr>
        </p:nvSpPr>
        <p:spPr>
          <a:xfrm>
            <a:off x="6404588" y="4930206"/>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5" name="Pladsholder til indhold 4">
            <a:extLst>
              <a:ext uri="{FF2B5EF4-FFF2-40B4-BE49-F238E27FC236}">
                <a16:creationId xmlns:a16="http://schemas.microsoft.com/office/drawing/2014/main" id="{A6A8A9F1-08DC-68D4-4FD3-8C05E177E140}"/>
              </a:ext>
            </a:extLst>
          </p:cNvPr>
          <p:cNvSpPr>
            <a:spLocks noGrp="1"/>
          </p:cNvSpPr>
          <p:nvPr>
            <p:ph sz="quarter" idx="20" hasCustomPrompt="1"/>
          </p:nvPr>
        </p:nvSpPr>
        <p:spPr>
          <a:xfrm>
            <a:off x="612775" y="1582738"/>
            <a:ext cx="5175250" cy="4762500"/>
          </a:xfrm>
        </p:spPr>
        <p:txBody>
          <a:bodyPr tIns="2160000" anchor="ctr" anchorCtr="0"/>
          <a:lstStyle>
            <a:lvl1pPr marL="0" indent="0" algn="ctr">
              <a:spcBef>
                <a:spcPts val="0"/>
              </a:spcBef>
              <a:buNone/>
              <a:defRPr sz="1400"/>
            </a:lvl1pPr>
          </a:lstStyle>
          <a:p>
            <a:pPr lvl="0"/>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551466315"/>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billede og tekst lyserø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4"/>
                </a:solidFill>
                <a:latin typeface="+mj-lt"/>
              </a:defRPr>
            </a:lvl1pPr>
          </a:lstStyle>
          <a:p>
            <a:r>
              <a:rPr lang="da-DK" dirty="0"/>
              <a:t>Klik for at tilføje titel</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8" name="Farvet figur">
            <a:extLst>
              <a:ext uri="{FF2B5EF4-FFF2-40B4-BE49-F238E27FC236}">
                <a16:creationId xmlns:a16="http://schemas.microsoft.com/office/drawing/2014/main" id="{D494D95A-3F4C-DADD-EB11-BB36EDCDF24B}"/>
              </a:ext>
            </a:extLst>
          </p:cNvPr>
          <p:cNvSpPr>
            <a:spLocks/>
          </p:cNvSpPr>
          <p:nvPr userDrawn="1"/>
        </p:nvSpPr>
        <p:spPr>
          <a:xfrm>
            <a:off x="6094412" y="1582738"/>
            <a:ext cx="5484813" cy="4762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solidFill>
                <a:schemeClr val="tx1"/>
              </a:solidFill>
            </a:endParaRPr>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404588" y="2153707"/>
            <a:ext cx="4909478" cy="922816"/>
          </a:xfrm>
        </p:spPr>
        <p:txBody>
          <a:bodyPr anchor="ctr"/>
          <a:lstStyle>
            <a:lvl1pPr marL="0" indent="0" algn="ctr">
              <a:buNone/>
              <a:defRPr sz="60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404588" y="3085149"/>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9" name="Pladsholder til tekst 14">
            <a:extLst>
              <a:ext uri="{FF2B5EF4-FFF2-40B4-BE49-F238E27FC236}">
                <a16:creationId xmlns:a16="http://schemas.microsoft.com/office/drawing/2014/main" id="{67F72A56-5C72-5289-6659-F0EA849B89F5}"/>
              </a:ext>
            </a:extLst>
          </p:cNvPr>
          <p:cNvSpPr>
            <a:spLocks noGrp="1"/>
          </p:cNvSpPr>
          <p:nvPr>
            <p:ph type="body" sz="quarter" idx="18" hasCustomPrompt="1"/>
          </p:nvPr>
        </p:nvSpPr>
        <p:spPr>
          <a:xfrm>
            <a:off x="6404588" y="3998764"/>
            <a:ext cx="4909478" cy="922816"/>
          </a:xfrm>
        </p:spPr>
        <p:txBody>
          <a:bodyPr anchor="ctr"/>
          <a:lstStyle>
            <a:lvl1pPr marL="0" indent="0" algn="ctr">
              <a:buNone/>
              <a:defRPr sz="60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0" name="Pladsholder til tekst 14">
            <a:extLst>
              <a:ext uri="{FF2B5EF4-FFF2-40B4-BE49-F238E27FC236}">
                <a16:creationId xmlns:a16="http://schemas.microsoft.com/office/drawing/2014/main" id="{4E00A641-CD4F-1C92-C56A-277BA3BC750D}"/>
              </a:ext>
            </a:extLst>
          </p:cNvPr>
          <p:cNvSpPr>
            <a:spLocks noGrp="1"/>
          </p:cNvSpPr>
          <p:nvPr>
            <p:ph type="body" sz="quarter" idx="19" hasCustomPrompt="1"/>
          </p:nvPr>
        </p:nvSpPr>
        <p:spPr>
          <a:xfrm>
            <a:off x="6404588" y="4930206"/>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3" name="Pladsholder til indhold 4">
            <a:extLst>
              <a:ext uri="{FF2B5EF4-FFF2-40B4-BE49-F238E27FC236}">
                <a16:creationId xmlns:a16="http://schemas.microsoft.com/office/drawing/2014/main" id="{1C109D2D-F217-DA5E-C739-6EC66C41E074}"/>
              </a:ext>
            </a:extLst>
          </p:cNvPr>
          <p:cNvSpPr>
            <a:spLocks noGrp="1"/>
          </p:cNvSpPr>
          <p:nvPr>
            <p:ph sz="quarter" idx="20" hasCustomPrompt="1"/>
          </p:nvPr>
        </p:nvSpPr>
        <p:spPr>
          <a:xfrm>
            <a:off x="612775" y="1582738"/>
            <a:ext cx="5175250" cy="4762500"/>
          </a:xfrm>
        </p:spPr>
        <p:txBody>
          <a:bodyPr tIns="2160000" anchor="ctr" anchorCtr="0"/>
          <a:lstStyle>
            <a:lvl1pPr marL="0" indent="0" algn="ctr">
              <a:spcBef>
                <a:spcPts val="0"/>
              </a:spcBef>
              <a:buNone/>
              <a:defRPr sz="1400"/>
            </a:lvl1pPr>
          </a:lstStyle>
          <a:p>
            <a:pPr lvl="0"/>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787472536"/>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reakerslide delt grå">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2" name="Title 1"/>
          <p:cNvSpPr>
            <a:spLocks noGrp="1"/>
          </p:cNvSpPr>
          <p:nvPr>
            <p:ph type="ctrTitle" hasCustomPrompt="1"/>
          </p:nvPr>
        </p:nvSpPr>
        <p:spPr>
          <a:xfrm>
            <a:off x="609602" y="2139350"/>
            <a:ext cx="5051423" cy="1289649"/>
          </a:xfrm>
          <a:prstGeom prst="rect">
            <a:avLst/>
          </a:prstGeom>
        </p:spPr>
        <p:txBody>
          <a:bodyPr anchor="b" anchorCtr="0">
            <a:noAutofit/>
          </a:bodyPr>
          <a:lstStyle>
            <a:lvl1pPr algn="l">
              <a:defRPr sz="4400" baseline="0">
                <a:solidFill>
                  <a:schemeClr val="bg2"/>
                </a:solidFill>
                <a:latin typeface="+mj-lt"/>
                <a:ea typeface="Open Sans Light" panose="020B0306030504020204" pitchFamily="34" charset="0"/>
                <a:cs typeface="Open Sans Light" panose="020B0306030504020204" pitchFamily="34" charset="0"/>
              </a:defRPr>
            </a:lvl1pPr>
          </a:lstStyle>
          <a:p>
            <a:r>
              <a:rPr lang="da-DK" dirty="0"/>
              <a:t>Klik for at tilføje titel</a:t>
            </a:r>
          </a:p>
        </p:txBody>
      </p:sp>
      <p:sp>
        <p:nvSpPr>
          <p:cNvPr id="3" name="Subtitle 2"/>
          <p:cNvSpPr>
            <a:spLocks noGrp="1"/>
          </p:cNvSpPr>
          <p:nvPr>
            <p:ph type="subTitle" idx="1" hasCustomPrompt="1"/>
          </p:nvPr>
        </p:nvSpPr>
        <p:spPr>
          <a:xfrm>
            <a:off x="609604" y="3668386"/>
            <a:ext cx="5051422" cy="543464"/>
          </a:xfrm>
          <a:prstGeom prst="rect">
            <a:avLst/>
          </a:prstGeom>
        </p:spPr>
        <p:txBody>
          <a:bodyPr anchor="t" anchorCtr="0"/>
          <a:lstStyle>
            <a:lvl1pPr marL="0" indent="0" algn="l">
              <a:buNone/>
              <a:defRPr sz="2400" b="1" i="0">
                <a:solidFill>
                  <a:schemeClr val="bg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dirty="0"/>
              <a:t>Klik for at tilføje undertitel</a:t>
            </a:r>
          </a:p>
        </p:txBody>
      </p:sp>
      <p:sp>
        <p:nvSpPr>
          <p:cNvPr id="4" name="Pladsholder til billede 5">
            <a:extLst>
              <a:ext uri="{FF2B5EF4-FFF2-40B4-BE49-F238E27FC236}">
                <a16:creationId xmlns:a16="http://schemas.microsoft.com/office/drawing/2014/main" id="{8F13F9A4-10B7-91BD-1141-1152E7EDD727}"/>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1605521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billede og tekst rø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4"/>
                </a:solidFill>
                <a:latin typeface="+mj-lt"/>
              </a:defRPr>
            </a:lvl1pPr>
          </a:lstStyle>
          <a:p>
            <a:r>
              <a:rPr lang="da-DK" dirty="0"/>
              <a:t>Klik for at tilføje titel</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8" name="Farvet figur">
            <a:extLst>
              <a:ext uri="{FF2B5EF4-FFF2-40B4-BE49-F238E27FC236}">
                <a16:creationId xmlns:a16="http://schemas.microsoft.com/office/drawing/2014/main" id="{D494D95A-3F4C-DADD-EB11-BB36EDCDF24B}"/>
              </a:ext>
            </a:extLst>
          </p:cNvPr>
          <p:cNvSpPr>
            <a:spLocks/>
          </p:cNvSpPr>
          <p:nvPr userDrawn="1"/>
        </p:nvSpPr>
        <p:spPr>
          <a:xfrm>
            <a:off x="6094412" y="1582738"/>
            <a:ext cx="5484813" cy="4762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378710" y="2153707"/>
            <a:ext cx="4909478"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378710" y="3085149"/>
            <a:ext cx="4909478"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9" name="Pladsholder til tekst 14">
            <a:extLst>
              <a:ext uri="{FF2B5EF4-FFF2-40B4-BE49-F238E27FC236}">
                <a16:creationId xmlns:a16="http://schemas.microsoft.com/office/drawing/2014/main" id="{67F72A56-5C72-5289-6659-F0EA849B89F5}"/>
              </a:ext>
            </a:extLst>
          </p:cNvPr>
          <p:cNvSpPr>
            <a:spLocks noGrp="1"/>
          </p:cNvSpPr>
          <p:nvPr>
            <p:ph type="body" sz="quarter" idx="18" hasCustomPrompt="1"/>
          </p:nvPr>
        </p:nvSpPr>
        <p:spPr>
          <a:xfrm>
            <a:off x="6378710" y="3998764"/>
            <a:ext cx="4909478"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20" name="Pladsholder til tekst 14">
            <a:extLst>
              <a:ext uri="{FF2B5EF4-FFF2-40B4-BE49-F238E27FC236}">
                <a16:creationId xmlns:a16="http://schemas.microsoft.com/office/drawing/2014/main" id="{4E00A641-CD4F-1C92-C56A-277BA3BC750D}"/>
              </a:ext>
            </a:extLst>
          </p:cNvPr>
          <p:cNvSpPr>
            <a:spLocks noGrp="1"/>
          </p:cNvSpPr>
          <p:nvPr>
            <p:ph type="body" sz="quarter" idx="19" hasCustomPrompt="1"/>
          </p:nvPr>
        </p:nvSpPr>
        <p:spPr>
          <a:xfrm>
            <a:off x="6378710" y="4930206"/>
            <a:ext cx="4909478"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3" name="Pladsholder til indhold 4">
            <a:extLst>
              <a:ext uri="{FF2B5EF4-FFF2-40B4-BE49-F238E27FC236}">
                <a16:creationId xmlns:a16="http://schemas.microsoft.com/office/drawing/2014/main" id="{2BAEF42A-F874-F2DD-60AF-80F93A5683E8}"/>
              </a:ext>
            </a:extLst>
          </p:cNvPr>
          <p:cNvSpPr>
            <a:spLocks noGrp="1"/>
          </p:cNvSpPr>
          <p:nvPr>
            <p:ph sz="quarter" idx="20" hasCustomPrompt="1"/>
          </p:nvPr>
        </p:nvSpPr>
        <p:spPr>
          <a:xfrm>
            <a:off x="612775" y="1582738"/>
            <a:ext cx="5175250" cy="4762500"/>
          </a:xfrm>
        </p:spPr>
        <p:txBody>
          <a:bodyPr tIns="2160000" anchor="ctr" anchorCtr="0"/>
          <a:lstStyle>
            <a:lvl1pPr marL="0" indent="0" algn="ctr">
              <a:spcBef>
                <a:spcPts val="0"/>
              </a:spcBef>
              <a:buNone/>
              <a:defRPr sz="1400"/>
            </a:lvl1pPr>
          </a:lstStyle>
          <a:p>
            <a:pPr lvl="0"/>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91260721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d farve og stor tekst grå">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tx2"/>
                </a:solidFill>
                <a:latin typeface="+mj-lt"/>
              </a:defRPr>
            </a:lvl1pPr>
          </a:lstStyle>
          <a:p>
            <a:r>
              <a:rPr lang="da-DK" dirty="0"/>
              <a:t>Klik for at tilføje titel</a:t>
            </a:r>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09600" y="1852941"/>
            <a:ext cx="10966001"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09600" y="2784383"/>
            <a:ext cx="10966001" cy="344062"/>
          </a:xfrm>
        </p:spPr>
        <p:txBody>
          <a:bodyPr anchor="ctr"/>
          <a:lstStyle>
            <a:lvl1pPr marL="0" indent="0" algn="ctr">
              <a:buNone/>
              <a:defRPr sz="16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3" name="Pladsholder til tekst 14">
            <a:extLst>
              <a:ext uri="{FF2B5EF4-FFF2-40B4-BE49-F238E27FC236}">
                <a16:creationId xmlns:a16="http://schemas.microsoft.com/office/drawing/2014/main" id="{359B9E91-C3CD-8F4C-66E6-BEB4D031486E}"/>
              </a:ext>
            </a:extLst>
          </p:cNvPr>
          <p:cNvSpPr>
            <a:spLocks noGrp="1"/>
          </p:cNvSpPr>
          <p:nvPr>
            <p:ph type="body" sz="quarter" idx="18" hasCustomPrompt="1"/>
          </p:nvPr>
        </p:nvSpPr>
        <p:spPr>
          <a:xfrm>
            <a:off x="609600" y="3727607"/>
            <a:ext cx="10966001"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5" name="Pladsholder til tekst 14">
            <a:extLst>
              <a:ext uri="{FF2B5EF4-FFF2-40B4-BE49-F238E27FC236}">
                <a16:creationId xmlns:a16="http://schemas.microsoft.com/office/drawing/2014/main" id="{A7FD5980-4907-E345-D617-59797D40358F}"/>
              </a:ext>
            </a:extLst>
          </p:cNvPr>
          <p:cNvSpPr>
            <a:spLocks noGrp="1"/>
          </p:cNvSpPr>
          <p:nvPr>
            <p:ph type="body" sz="quarter" idx="19" hasCustomPrompt="1"/>
          </p:nvPr>
        </p:nvSpPr>
        <p:spPr>
          <a:xfrm>
            <a:off x="609600" y="4659049"/>
            <a:ext cx="10966001" cy="344062"/>
          </a:xfrm>
        </p:spPr>
        <p:txBody>
          <a:bodyPr anchor="ctr"/>
          <a:lstStyle>
            <a:lvl1pPr marL="0" indent="0" algn="ctr">
              <a:buNone/>
              <a:defRPr sz="16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7" name="Pladsholder til tekst 14">
            <a:extLst>
              <a:ext uri="{FF2B5EF4-FFF2-40B4-BE49-F238E27FC236}">
                <a16:creationId xmlns:a16="http://schemas.microsoft.com/office/drawing/2014/main" id="{480A94AB-677A-A186-FD06-0291ACFAB267}"/>
              </a:ext>
            </a:extLst>
          </p:cNvPr>
          <p:cNvSpPr>
            <a:spLocks noGrp="1"/>
          </p:cNvSpPr>
          <p:nvPr>
            <p:ph type="body" sz="quarter" idx="20" hasCustomPrompt="1"/>
          </p:nvPr>
        </p:nvSpPr>
        <p:spPr>
          <a:xfrm>
            <a:off x="613224" y="6185081"/>
            <a:ext cx="10966001" cy="186653"/>
          </a:xfrm>
        </p:spPr>
        <p:txBody>
          <a:bodyPr anchor="b"/>
          <a:lstStyle>
            <a:lvl1pPr marL="0" indent="0" algn="l">
              <a:buNone/>
              <a:defRPr sz="1200" b="0">
                <a:solidFill>
                  <a:schemeClr val="accent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evt. fodnoter</a:t>
            </a:r>
          </a:p>
        </p:txBody>
      </p:sp>
    </p:spTree>
    <p:extLst>
      <p:ext uri="{BB962C8B-B14F-4D97-AF65-F5344CB8AC3E}">
        <p14:creationId xmlns:p14="http://schemas.microsoft.com/office/powerpoint/2010/main" val="4283975661"/>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d farve og stor tekst mørkerø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2"/>
                </a:solidFill>
                <a:latin typeface="+mj-lt"/>
              </a:defRPr>
            </a:lvl1pPr>
          </a:lstStyle>
          <a:p>
            <a:r>
              <a:rPr lang="da-DK" dirty="0"/>
              <a:t>Klik for at tilføje titel</a:t>
            </a:r>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09600" y="1852941"/>
            <a:ext cx="10966001"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09600" y="2784383"/>
            <a:ext cx="10966001"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3" name="Pladsholder til tekst 14">
            <a:extLst>
              <a:ext uri="{FF2B5EF4-FFF2-40B4-BE49-F238E27FC236}">
                <a16:creationId xmlns:a16="http://schemas.microsoft.com/office/drawing/2014/main" id="{359B9E91-C3CD-8F4C-66E6-BEB4D031486E}"/>
              </a:ext>
            </a:extLst>
          </p:cNvPr>
          <p:cNvSpPr>
            <a:spLocks noGrp="1"/>
          </p:cNvSpPr>
          <p:nvPr>
            <p:ph type="body" sz="quarter" idx="18" hasCustomPrompt="1"/>
          </p:nvPr>
        </p:nvSpPr>
        <p:spPr>
          <a:xfrm>
            <a:off x="609600" y="3727607"/>
            <a:ext cx="10966001"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5" name="Pladsholder til tekst 14">
            <a:extLst>
              <a:ext uri="{FF2B5EF4-FFF2-40B4-BE49-F238E27FC236}">
                <a16:creationId xmlns:a16="http://schemas.microsoft.com/office/drawing/2014/main" id="{A7FD5980-4907-E345-D617-59797D40358F}"/>
              </a:ext>
            </a:extLst>
          </p:cNvPr>
          <p:cNvSpPr>
            <a:spLocks noGrp="1"/>
          </p:cNvSpPr>
          <p:nvPr>
            <p:ph type="body" sz="quarter" idx="19" hasCustomPrompt="1"/>
          </p:nvPr>
        </p:nvSpPr>
        <p:spPr>
          <a:xfrm>
            <a:off x="609600" y="4659049"/>
            <a:ext cx="10966001"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tekst</a:t>
            </a:r>
          </a:p>
        </p:txBody>
      </p:sp>
      <p:sp>
        <p:nvSpPr>
          <p:cNvPr id="7" name="Pladsholder til tekst 14">
            <a:extLst>
              <a:ext uri="{FF2B5EF4-FFF2-40B4-BE49-F238E27FC236}">
                <a16:creationId xmlns:a16="http://schemas.microsoft.com/office/drawing/2014/main" id="{480A94AB-677A-A186-FD06-0291ACFAB267}"/>
              </a:ext>
            </a:extLst>
          </p:cNvPr>
          <p:cNvSpPr>
            <a:spLocks noGrp="1"/>
          </p:cNvSpPr>
          <p:nvPr>
            <p:ph type="body" sz="quarter" idx="20" hasCustomPrompt="1"/>
          </p:nvPr>
        </p:nvSpPr>
        <p:spPr>
          <a:xfrm>
            <a:off x="613224" y="6185081"/>
            <a:ext cx="10966001" cy="186653"/>
          </a:xfrm>
        </p:spPr>
        <p:txBody>
          <a:bodyPr anchor="b"/>
          <a:lstStyle>
            <a:lvl1pPr marL="0" indent="0" algn="l">
              <a:buNone/>
              <a:defRPr sz="1200" b="0">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dirty="0"/>
              <a:t>Indsæt evt. fodnoter</a:t>
            </a:r>
          </a:p>
        </p:txBody>
      </p:sp>
    </p:spTree>
    <p:extLst>
      <p:ext uri="{BB962C8B-B14F-4D97-AF65-F5344CB8AC3E}">
        <p14:creationId xmlns:p14="http://schemas.microsoft.com/office/powerpoint/2010/main" val="1217687747"/>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gaveløsning">
    <p:spTree>
      <p:nvGrpSpPr>
        <p:cNvPr id="1" name=""/>
        <p:cNvGrpSpPr/>
        <p:nvPr/>
      </p:nvGrpSpPr>
      <p:grpSpPr>
        <a:xfrm>
          <a:off x="0" y="0"/>
          <a:ext cx="0" cy="0"/>
          <a:chOff x="0" y="0"/>
          <a:chExt cx="0" cy="0"/>
        </a:xfrm>
      </p:grpSpPr>
      <p:sp>
        <p:nvSpPr>
          <p:cNvPr id="17" name="Pladsholder til tekst 8">
            <a:extLst>
              <a:ext uri="{FF2B5EF4-FFF2-40B4-BE49-F238E27FC236}">
                <a16:creationId xmlns:a16="http://schemas.microsoft.com/office/drawing/2014/main" id="{9A582B04-0937-5D43-A324-5278CE502532}"/>
              </a:ext>
            </a:extLst>
          </p:cNvPr>
          <p:cNvSpPr>
            <a:spLocks noGrp="1"/>
          </p:cNvSpPr>
          <p:nvPr>
            <p:ph type="body" sz="quarter" idx="34" hasCustomPrompt="1"/>
          </p:nvPr>
        </p:nvSpPr>
        <p:spPr>
          <a:xfrm>
            <a:off x="8576757" y="1945973"/>
            <a:ext cx="3002468" cy="1119794"/>
          </a:xfrm>
          <a:solidFill>
            <a:schemeClr val="accent2"/>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dirty="0"/>
              <a:t>Klik for at indsætte tekst</a:t>
            </a:r>
          </a:p>
        </p:txBody>
      </p:sp>
      <p:sp>
        <p:nvSpPr>
          <p:cNvPr id="10" name="Pladsholder til tekst 8">
            <a:extLst>
              <a:ext uri="{FF2B5EF4-FFF2-40B4-BE49-F238E27FC236}">
                <a16:creationId xmlns:a16="http://schemas.microsoft.com/office/drawing/2014/main" id="{E75961AD-6112-E36A-6DE3-9A4CCD7377CD}"/>
              </a:ext>
            </a:extLst>
          </p:cNvPr>
          <p:cNvSpPr>
            <a:spLocks noGrp="1"/>
          </p:cNvSpPr>
          <p:nvPr>
            <p:ph type="body" sz="quarter" idx="33" hasCustomPrompt="1"/>
          </p:nvPr>
        </p:nvSpPr>
        <p:spPr>
          <a:xfrm>
            <a:off x="5342194" y="1945956"/>
            <a:ext cx="3002468" cy="1118325"/>
          </a:xfrm>
          <a:solidFill>
            <a:schemeClr val="accent2"/>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dirty="0"/>
              <a:t>Klik for at indsætte tekst</a:t>
            </a:r>
          </a:p>
        </p:txBody>
      </p:sp>
      <p:sp>
        <p:nvSpPr>
          <p:cNvPr id="9" name="Pladsholder til tekst 8">
            <a:extLst>
              <a:ext uri="{FF2B5EF4-FFF2-40B4-BE49-F238E27FC236}">
                <a16:creationId xmlns:a16="http://schemas.microsoft.com/office/drawing/2014/main" id="{158D1B87-7081-FFEA-0822-0EB42162EF48}"/>
              </a:ext>
            </a:extLst>
          </p:cNvPr>
          <p:cNvSpPr>
            <a:spLocks noGrp="1"/>
          </p:cNvSpPr>
          <p:nvPr>
            <p:ph type="body" sz="quarter" idx="32" hasCustomPrompt="1"/>
          </p:nvPr>
        </p:nvSpPr>
        <p:spPr>
          <a:xfrm>
            <a:off x="2118942" y="1945958"/>
            <a:ext cx="3002468" cy="1119802"/>
          </a:xfrm>
          <a:solidFill>
            <a:schemeClr val="accent2"/>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dirty="0"/>
              <a:t>Klik for at indsætte tekst</a:t>
            </a:r>
          </a:p>
        </p:txBody>
      </p:sp>
      <p:sp>
        <p:nvSpPr>
          <p:cNvPr id="3" name="Pladsholder til sidefod 2">
            <a:extLst>
              <a:ext uri="{FF2B5EF4-FFF2-40B4-BE49-F238E27FC236}">
                <a16:creationId xmlns:a16="http://schemas.microsoft.com/office/drawing/2014/main" id="{07284305-9789-3EC7-9F76-5E687DF6456B}"/>
              </a:ext>
            </a:extLst>
          </p:cNvPr>
          <p:cNvSpPr>
            <a:spLocks noGrp="1"/>
          </p:cNvSpPr>
          <p:nvPr>
            <p:ph type="ftr" sz="quarter" idx="10"/>
          </p:nvPr>
        </p:nvSpPr>
        <p:spPr/>
        <p:txBody>
          <a:bodyPr/>
          <a:lstStyle/>
          <a:p>
            <a:r>
              <a:rPr lang="da-DK" dirty="0"/>
              <a:t>Projekt / initialer / version</a:t>
            </a:r>
          </a:p>
        </p:txBody>
      </p:sp>
      <p:sp>
        <p:nvSpPr>
          <p:cNvPr id="4" name="Pladsholder til slidenummer 3">
            <a:extLst>
              <a:ext uri="{FF2B5EF4-FFF2-40B4-BE49-F238E27FC236}">
                <a16:creationId xmlns:a16="http://schemas.microsoft.com/office/drawing/2014/main" id="{D0C7550A-B05D-7188-5EB1-B654E091AEFC}"/>
              </a:ext>
            </a:extLst>
          </p:cNvPr>
          <p:cNvSpPr>
            <a:spLocks noGrp="1"/>
          </p:cNvSpPr>
          <p:nvPr>
            <p:ph type="sldNum" sz="quarter" idx="11"/>
          </p:nvPr>
        </p:nvSpPr>
        <p:spPr/>
        <p:txBody>
          <a:bodyPr/>
          <a:lstStyle/>
          <a:p>
            <a:fld id="{B3CB5866-C97E-431B-9347-802EE191A840}" type="slidenum">
              <a:rPr lang="da-DK" smtClean="0"/>
              <a:pPr/>
              <a:t>‹#›</a:t>
            </a:fld>
            <a:endParaRPr lang="da-DK" dirty="0"/>
          </a:p>
        </p:txBody>
      </p:sp>
      <p:sp>
        <p:nvSpPr>
          <p:cNvPr id="7" name="Pladsholder til tekst 8">
            <a:extLst>
              <a:ext uri="{FF2B5EF4-FFF2-40B4-BE49-F238E27FC236}">
                <a16:creationId xmlns:a16="http://schemas.microsoft.com/office/drawing/2014/main" id="{409B0585-E9A9-7C5C-329A-247A272A63C8}"/>
              </a:ext>
            </a:extLst>
          </p:cNvPr>
          <p:cNvSpPr>
            <a:spLocks noGrp="1"/>
          </p:cNvSpPr>
          <p:nvPr>
            <p:ph type="body" sz="quarter" idx="36" hasCustomPrompt="1"/>
          </p:nvPr>
        </p:nvSpPr>
        <p:spPr>
          <a:xfrm>
            <a:off x="8572703" y="3294385"/>
            <a:ext cx="3002468" cy="1539953"/>
          </a:xfrm>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dirty="0"/>
              <a:t>Klik for at indsætte tekst</a:t>
            </a:r>
          </a:p>
        </p:txBody>
      </p:sp>
      <p:sp>
        <p:nvSpPr>
          <p:cNvPr id="8" name="Pladsholder til tekst 8">
            <a:extLst>
              <a:ext uri="{FF2B5EF4-FFF2-40B4-BE49-F238E27FC236}">
                <a16:creationId xmlns:a16="http://schemas.microsoft.com/office/drawing/2014/main" id="{A97506E4-088E-CECF-3130-2E85DADA5C96}"/>
              </a:ext>
            </a:extLst>
          </p:cNvPr>
          <p:cNvSpPr>
            <a:spLocks noGrp="1"/>
          </p:cNvSpPr>
          <p:nvPr>
            <p:ph type="body" sz="quarter" idx="37" hasCustomPrompt="1"/>
          </p:nvPr>
        </p:nvSpPr>
        <p:spPr>
          <a:xfrm>
            <a:off x="5338140" y="3294264"/>
            <a:ext cx="3002468" cy="1537932"/>
          </a:xfrm>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dirty="0"/>
              <a:t>Klik for at indsætte tekst</a:t>
            </a:r>
          </a:p>
        </p:txBody>
      </p:sp>
      <p:sp>
        <p:nvSpPr>
          <p:cNvPr id="11" name="Pladsholder til tekst 8">
            <a:extLst>
              <a:ext uri="{FF2B5EF4-FFF2-40B4-BE49-F238E27FC236}">
                <a16:creationId xmlns:a16="http://schemas.microsoft.com/office/drawing/2014/main" id="{238F8AFF-1BF3-421F-2A47-29EE3883129D}"/>
              </a:ext>
            </a:extLst>
          </p:cNvPr>
          <p:cNvSpPr>
            <a:spLocks noGrp="1"/>
          </p:cNvSpPr>
          <p:nvPr>
            <p:ph type="body" sz="quarter" idx="38" hasCustomPrompt="1"/>
          </p:nvPr>
        </p:nvSpPr>
        <p:spPr>
          <a:xfrm>
            <a:off x="2114888" y="3294370"/>
            <a:ext cx="3002468" cy="1539964"/>
          </a:xfrm>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dirty="0"/>
              <a:t>Klik for at indsætte tekst</a:t>
            </a:r>
          </a:p>
        </p:txBody>
      </p:sp>
      <p:sp>
        <p:nvSpPr>
          <p:cNvPr id="22" name="Pladsholder til tekst 8">
            <a:extLst>
              <a:ext uri="{FF2B5EF4-FFF2-40B4-BE49-F238E27FC236}">
                <a16:creationId xmlns:a16="http://schemas.microsoft.com/office/drawing/2014/main" id="{3847D259-158D-2F2D-1F8A-F91B97EA87F7}"/>
              </a:ext>
            </a:extLst>
          </p:cNvPr>
          <p:cNvSpPr>
            <a:spLocks noGrp="1"/>
          </p:cNvSpPr>
          <p:nvPr>
            <p:ph type="body" sz="quarter" idx="43" hasCustomPrompt="1"/>
          </p:nvPr>
        </p:nvSpPr>
        <p:spPr>
          <a:xfrm>
            <a:off x="8576757" y="5062957"/>
            <a:ext cx="3002468" cy="960780"/>
          </a:xfrm>
          <a:solidFill>
            <a:schemeClr val="accent6"/>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dirty="0"/>
              <a:t>Klik for at indsætte tekst</a:t>
            </a:r>
          </a:p>
        </p:txBody>
      </p:sp>
      <p:sp>
        <p:nvSpPr>
          <p:cNvPr id="23" name="Pladsholder til tekst 8">
            <a:extLst>
              <a:ext uri="{FF2B5EF4-FFF2-40B4-BE49-F238E27FC236}">
                <a16:creationId xmlns:a16="http://schemas.microsoft.com/office/drawing/2014/main" id="{ECCFE565-DA8E-81D3-971F-ED9657147450}"/>
              </a:ext>
            </a:extLst>
          </p:cNvPr>
          <p:cNvSpPr>
            <a:spLocks noGrp="1"/>
          </p:cNvSpPr>
          <p:nvPr>
            <p:ph type="body" sz="quarter" idx="44" hasCustomPrompt="1"/>
          </p:nvPr>
        </p:nvSpPr>
        <p:spPr>
          <a:xfrm>
            <a:off x="5342194" y="5062180"/>
            <a:ext cx="3002468" cy="959519"/>
          </a:xfrm>
          <a:solidFill>
            <a:schemeClr val="accent6"/>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dirty="0"/>
              <a:t>Klik for at indsætte tekst</a:t>
            </a:r>
          </a:p>
        </p:txBody>
      </p:sp>
      <p:sp>
        <p:nvSpPr>
          <p:cNvPr id="24" name="Pladsholder til tekst 8">
            <a:extLst>
              <a:ext uri="{FF2B5EF4-FFF2-40B4-BE49-F238E27FC236}">
                <a16:creationId xmlns:a16="http://schemas.microsoft.com/office/drawing/2014/main" id="{9768BE3E-AC4C-E97D-5DEE-11DF4FE560DA}"/>
              </a:ext>
            </a:extLst>
          </p:cNvPr>
          <p:cNvSpPr>
            <a:spLocks noGrp="1"/>
          </p:cNvSpPr>
          <p:nvPr>
            <p:ph type="body" sz="quarter" idx="45" hasCustomPrompt="1"/>
          </p:nvPr>
        </p:nvSpPr>
        <p:spPr>
          <a:xfrm>
            <a:off x="2118942" y="5062945"/>
            <a:ext cx="3002468" cy="960787"/>
          </a:xfrm>
          <a:solidFill>
            <a:schemeClr val="accent6"/>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dirty="0"/>
              <a:t>Klik for at indsætte tekst</a:t>
            </a:r>
          </a:p>
        </p:txBody>
      </p:sp>
      <p:sp>
        <p:nvSpPr>
          <p:cNvPr id="15" name="Tekstfelt 14">
            <a:extLst>
              <a:ext uri="{FF2B5EF4-FFF2-40B4-BE49-F238E27FC236}">
                <a16:creationId xmlns:a16="http://schemas.microsoft.com/office/drawing/2014/main" id="{3321CA1F-D67E-AE94-4A5C-50936ABEF52A}"/>
              </a:ext>
            </a:extLst>
          </p:cNvPr>
          <p:cNvSpPr txBox="1"/>
          <p:nvPr userDrawn="1"/>
        </p:nvSpPr>
        <p:spPr>
          <a:xfrm>
            <a:off x="5342194" y="1582738"/>
            <a:ext cx="3002468" cy="276999"/>
          </a:xfrm>
          <a:prstGeom prst="rect">
            <a:avLst/>
          </a:prstGeom>
          <a:noFill/>
        </p:spPr>
        <p:txBody>
          <a:bodyPr wrap="square" lIns="0" tIns="0" rIns="0" bIns="0" rtlCol="0">
            <a:noAutofit/>
          </a:bodyPr>
          <a:lstStyle/>
          <a:p>
            <a:pPr algn="l"/>
            <a:r>
              <a:rPr lang="da-DK" sz="1800" b="1" dirty="0">
                <a:solidFill>
                  <a:schemeClr val="bg2"/>
                </a:solidFill>
              </a:rPr>
              <a:t>Fase 2</a:t>
            </a:r>
          </a:p>
        </p:txBody>
      </p:sp>
      <p:sp>
        <p:nvSpPr>
          <p:cNvPr id="16" name="Tekstfelt 15">
            <a:extLst>
              <a:ext uri="{FF2B5EF4-FFF2-40B4-BE49-F238E27FC236}">
                <a16:creationId xmlns:a16="http://schemas.microsoft.com/office/drawing/2014/main" id="{C8640B7F-9314-6842-0880-6A4DB2FA1C3F}"/>
              </a:ext>
            </a:extLst>
          </p:cNvPr>
          <p:cNvSpPr txBox="1"/>
          <p:nvPr userDrawn="1"/>
        </p:nvSpPr>
        <p:spPr>
          <a:xfrm>
            <a:off x="8565446" y="1582738"/>
            <a:ext cx="3002468" cy="276999"/>
          </a:xfrm>
          <a:prstGeom prst="rect">
            <a:avLst/>
          </a:prstGeom>
          <a:noFill/>
        </p:spPr>
        <p:txBody>
          <a:bodyPr wrap="square" lIns="0" tIns="0" rIns="0" bIns="0" rtlCol="0">
            <a:noAutofit/>
          </a:bodyPr>
          <a:lstStyle/>
          <a:p>
            <a:pPr algn="l"/>
            <a:r>
              <a:rPr lang="da-DK" sz="1800" b="1" dirty="0">
                <a:solidFill>
                  <a:schemeClr val="bg2"/>
                </a:solidFill>
              </a:rPr>
              <a:t>Fase 3</a:t>
            </a:r>
          </a:p>
        </p:txBody>
      </p:sp>
      <p:sp>
        <p:nvSpPr>
          <p:cNvPr id="18" name="Tekstfelt 17">
            <a:extLst>
              <a:ext uri="{FF2B5EF4-FFF2-40B4-BE49-F238E27FC236}">
                <a16:creationId xmlns:a16="http://schemas.microsoft.com/office/drawing/2014/main" id="{F361AC82-48B6-1A2B-1B07-899A0927DFF0}"/>
              </a:ext>
            </a:extLst>
          </p:cNvPr>
          <p:cNvSpPr txBox="1"/>
          <p:nvPr userDrawn="1"/>
        </p:nvSpPr>
        <p:spPr>
          <a:xfrm>
            <a:off x="617708" y="2366618"/>
            <a:ext cx="1501234" cy="276999"/>
          </a:xfrm>
          <a:prstGeom prst="rect">
            <a:avLst/>
          </a:prstGeom>
          <a:noFill/>
        </p:spPr>
        <p:txBody>
          <a:bodyPr wrap="square" lIns="0" tIns="0" rIns="0" bIns="0" rtlCol="0">
            <a:noAutofit/>
          </a:bodyPr>
          <a:lstStyle/>
          <a:p>
            <a:pPr algn="l"/>
            <a:r>
              <a:rPr lang="da-DK" sz="1800" b="1" dirty="0">
                <a:solidFill>
                  <a:schemeClr val="bg2"/>
                </a:solidFill>
              </a:rPr>
              <a:t>Fase og tid</a:t>
            </a:r>
          </a:p>
        </p:txBody>
      </p:sp>
      <p:sp>
        <p:nvSpPr>
          <p:cNvPr id="19" name="Tekstfelt 18">
            <a:extLst>
              <a:ext uri="{FF2B5EF4-FFF2-40B4-BE49-F238E27FC236}">
                <a16:creationId xmlns:a16="http://schemas.microsoft.com/office/drawing/2014/main" id="{B8DF7364-2CCC-656F-CDB0-ED9394FE4CF2}"/>
              </a:ext>
            </a:extLst>
          </p:cNvPr>
          <p:cNvSpPr txBox="1"/>
          <p:nvPr userDrawn="1"/>
        </p:nvSpPr>
        <p:spPr>
          <a:xfrm>
            <a:off x="617708" y="3910476"/>
            <a:ext cx="1501234" cy="276999"/>
          </a:xfrm>
          <a:prstGeom prst="rect">
            <a:avLst/>
          </a:prstGeom>
          <a:noFill/>
        </p:spPr>
        <p:txBody>
          <a:bodyPr wrap="square" lIns="0" tIns="0" rIns="0" bIns="0" rtlCol="0">
            <a:noAutofit/>
          </a:bodyPr>
          <a:lstStyle/>
          <a:p>
            <a:pPr algn="l"/>
            <a:r>
              <a:rPr lang="da-DK" sz="1800" b="1" dirty="0">
                <a:solidFill>
                  <a:schemeClr val="bg2"/>
                </a:solidFill>
              </a:rPr>
              <a:t>Indhold</a:t>
            </a:r>
          </a:p>
        </p:txBody>
      </p:sp>
      <p:sp>
        <p:nvSpPr>
          <p:cNvPr id="20" name="Tekstfelt 19">
            <a:extLst>
              <a:ext uri="{FF2B5EF4-FFF2-40B4-BE49-F238E27FC236}">
                <a16:creationId xmlns:a16="http://schemas.microsoft.com/office/drawing/2014/main" id="{813633B9-7404-D8A7-A226-9426A27A10A0}"/>
              </a:ext>
            </a:extLst>
          </p:cNvPr>
          <p:cNvSpPr txBox="1"/>
          <p:nvPr userDrawn="1"/>
        </p:nvSpPr>
        <p:spPr>
          <a:xfrm>
            <a:off x="617708" y="5418495"/>
            <a:ext cx="1501234" cy="276999"/>
          </a:xfrm>
          <a:prstGeom prst="rect">
            <a:avLst/>
          </a:prstGeom>
          <a:noFill/>
        </p:spPr>
        <p:txBody>
          <a:bodyPr wrap="square" lIns="0" tIns="0" rIns="0" bIns="0" rtlCol="0">
            <a:noAutofit/>
          </a:bodyPr>
          <a:lstStyle/>
          <a:p>
            <a:pPr algn="l"/>
            <a:r>
              <a:rPr lang="da-DK" sz="1800" b="1" dirty="0">
                <a:solidFill>
                  <a:schemeClr val="bg2"/>
                </a:solidFill>
              </a:rPr>
              <a:t>Output</a:t>
            </a:r>
          </a:p>
        </p:txBody>
      </p:sp>
      <p:sp>
        <p:nvSpPr>
          <p:cNvPr id="26" name="Tekstfelt 25">
            <a:extLst>
              <a:ext uri="{FF2B5EF4-FFF2-40B4-BE49-F238E27FC236}">
                <a16:creationId xmlns:a16="http://schemas.microsoft.com/office/drawing/2014/main" id="{8029C836-014A-7831-F042-EF260F4909A6}"/>
              </a:ext>
            </a:extLst>
          </p:cNvPr>
          <p:cNvSpPr txBox="1"/>
          <p:nvPr userDrawn="1"/>
        </p:nvSpPr>
        <p:spPr>
          <a:xfrm>
            <a:off x="2114888" y="1582738"/>
            <a:ext cx="3002468" cy="276999"/>
          </a:xfrm>
          <a:prstGeom prst="rect">
            <a:avLst/>
          </a:prstGeom>
          <a:noFill/>
        </p:spPr>
        <p:txBody>
          <a:bodyPr wrap="square" lIns="0" tIns="0" rIns="0" bIns="0" rtlCol="0">
            <a:noAutofit/>
          </a:bodyPr>
          <a:lstStyle/>
          <a:p>
            <a:pPr algn="l"/>
            <a:r>
              <a:rPr lang="da-DK" sz="1800" b="1" dirty="0">
                <a:solidFill>
                  <a:schemeClr val="bg2"/>
                </a:solidFill>
              </a:rPr>
              <a:t>Fase 1</a:t>
            </a:r>
          </a:p>
        </p:txBody>
      </p:sp>
      <p:sp>
        <p:nvSpPr>
          <p:cNvPr id="2" name="Title 1">
            <a:extLst>
              <a:ext uri="{FF2B5EF4-FFF2-40B4-BE49-F238E27FC236}">
                <a16:creationId xmlns:a16="http://schemas.microsoft.com/office/drawing/2014/main" id="{16CC1249-60BE-F80D-6678-2F13A3DE6454}"/>
              </a:ext>
            </a:extLst>
          </p:cNvPr>
          <p:cNvSpPr>
            <a:spLocks noGrp="1"/>
          </p:cNvSpPr>
          <p:nvPr>
            <p:ph type="title" hasCustomPrompt="1"/>
          </p:nvPr>
        </p:nvSpPr>
        <p:spPr>
          <a:xfrm>
            <a:off x="613223" y="306000"/>
            <a:ext cx="10966001" cy="937378"/>
          </a:xfrm>
        </p:spPr>
        <p:txBody>
          <a:bodyPr/>
          <a:lstStyle>
            <a:lvl1pPr>
              <a:defRPr>
                <a:solidFill>
                  <a:schemeClr val="bg2"/>
                </a:solidFill>
              </a:defRPr>
            </a:lvl1pPr>
          </a:lstStyle>
          <a:p>
            <a:r>
              <a:rPr lang="da-DK" dirty="0"/>
              <a:t>Klik for at tilføje titel</a:t>
            </a:r>
          </a:p>
        </p:txBody>
      </p:sp>
    </p:spTree>
    <p:extLst>
      <p:ext uri="{BB962C8B-B14F-4D97-AF65-F5344CB8AC3E}">
        <p14:creationId xmlns:p14="http://schemas.microsoft.com/office/powerpoint/2010/main" val="1710989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t team">
    <p:bg>
      <p:bgPr>
        <a:solidFill>
          <a:schemeClr val="bg1">
            <a:alpha val="1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E777D1-3D9E-57C8-8537-FBDC1F7600FF}"/>
              </a:ext>
            </a:extLst>
          </p:cNvPr>
          <p:cNvSpPr/>
          <p:nvPr userDrawn="1"/>
        </p:nvSpPr>
        <p:spPr>
          <a:xfrm>
            <a:off x="0" y="0"/>
            <a:ext cx="24631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a-DK" sz="2000" dirty="0"/>
          </a:p>
        </p:txBody>
      </p:sp>
      <p:sp>
        <p:nvSpPr>
          <p:cNvPr id="88" name="Oval 87">
            <a:extLst>
              <a:ext uri="{FF2B5EF4-FFF2-40B4-BE49-F238E27FC236}">
                <a16:creationId xmlns:a16="http://schemas.microsoft.com/office/drawing/2014/main" id="{EE3CB65F-28CF-9B9C-2B0E-A93EE00BDA40}"/>
              </a:ext>
            </a:extLst>
          </p:cNvPr>
          <p:cNvSpPr/>
          <p:nvPr userDrawn="1"/>
        </p:nvSpPr>
        <p:spPr>
          <a:xfrm>
            <a:off x="560045" y="1063918"/>
            <a:ext cx="1351997" cy="138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pic>
        <p:nvPicPr>
          <p:cNvPr id="105" name="Picture 104">
            <a:extLst>
              <a:ext uri="{FF2B5EF4-FFF2-40B4-BE49-F238E27FC236}">
                <a16:creationId xmlns:a16="http://schemas.microsoft.com/office/drawing/2014/main" id="{921F3CB2-446E-5340-7C3D-EE8E9E1630D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903612" y="1391400"/>
            <a:ext cx="672927" cy="672927"/>
          </a:xfrm>
          <a:prstGeom prst="rect">
            <a:avLst/>
          </a:prstGeom>
        </p:spPr>
      </p:pic>
      <p:sp>
        <p:nvSpPr>
          <p:cNvPr id="15" name="TextBox 14">
            <a:extLst>
              <a:ext uri="{FF2B5EF4-FFF2-40B4-BE49-F238E27FC236}">
                <a16:creationId xmlns:a16="http://schemas.microsoft.com/office/drawing/2014/main" id="{ED65A445-0613-18B4-8688-955FDB609271}"/>
              </a:ext>
            </a:extLst>
          </p:cNvPr>
          <p:cNvSpPr txBox="1"/>
          <p:nvPr userDrawn="1"/>
        </p:nvSpPr>
        <p:spPr>
          <a:xfrm>
            <a:off x="560045" y="5008936"/>
            <a:ext cx="1351997" cy="948978"/>
          </a:xfrm>
          <a:prstGeom prst="rect">
            <a:avLst/>
          </a:prstGeom>
          <a:noFill/>
        </p:spPr>
        <p:txBody>
          <a:bodyPr wrap="square" lIns="0" tIns="0" rIns="0" bIns="0" rtlCol="0">
            <a:spAutoFit/>
          </a:bodyPr>
          <a:lstStyle/>
          <a:p>
            <a:pPr marL="0" marR="0" lvl="0" indent="0" algn="ctr" defTabSz="967527" rtl="0" eaLnBrk="1" fontAlgn="auto" latinLnBrk="0" hangingPunct="1">
              <a:lnSpc>
                <a:spcPts val="1500"/>
              </a:lnSpc>
              <a:spcBef>
                <a:spcPts val="0"/>
              </a:spcBef>
              <a:spcAft>
                <a:spcPts val="300"/>
              </a:spcAft>
              <a:buClrTx/>
              <a:buSzTx/>
              <a:buFontTx/>
              <a:buNone/>
              <a:tabLst/>
              <a:defRPr/>
            </a:pPr>
            <a:r>
              <a:rPr lang="da-DK" sz="1500" b="1" i="0" cap="none" baseline="0" dirty="0">
                <a:solidFill>
                  <a:schemeClr val="bg2"/>
                </a:solidFill>
                <a:latin typeface="+mj-lt"/>
              </a:rPr>
              <a:t>Adgang til</a:t>
            </a:r>
          </a:p>
          <a:p>
            <a:pPr algn="ctr">
              <a:lnSpc>
                <a:spcPts val="4000"/>
              </a:lnSpc>
            </a:pPr>
            <a:r>
              <a:rPr lang="da-DK" sz="3500" b="1" i="0" cap="none" baseline="0" dirty="0">
                <a:solidFill>
                  <a:schemeClr val="bg2"/>
                </a:solidFill>
                <a:latin typeface="+mj-lt"/>
              </a:rPr>
              <a:t>1000+</a:t>
            </a:r>
          </a:p>
          <a:p>
            <a:pPr algn="ctr">
              <a:lnSpc>
                <a:spcPts val="1600"/>
              </a:lnSpc>
            </a:pPr>
            <a:r>
              <a:rPr lang="da-DK" sz="1500" b="1" i="0" cap="none" baseline="0" dirty="0">
                <a:solidFill>
                  <a:schemeClr val="bg2"/>
                </a:solidFill>
                <a:latin typeface="+mj-lt"/>
              </a:rPr>
              <a:t>specialister</a:t>
            </a:r>
          </a:p>
        </p:txBody>
      </p:sp>
      <p:cxnSp>
        <p:nvCxnSpPr>
          <p:cNvPr id="4" name="Lige forbindelse 3">
            <a:extLst>
              <a:ext uri="{FF2B5EF4-FFF2-40B4-BE49-F238E27FC236}">
                <a16:creationId xmlns:a16="http://schemas.microsoft.com/office/drawing/2014/main" id="{545ECDD4-43A4-CDBA-735D-0961D5C90FB0}"/>
              </a:ext>
            </a:extLst>
          </p:cNvPr>
          <p:cNvCxnSpPr>
            <a:cxnSpLocks/>
          </p:cNvCxnSpPr>
          <p:nvPr userDrawn="1"/>
        </p:nvCxnSpPr>
        <p:spPr>
          <a:xfrm flipH="1">
            <a:off x="-720000" y="818147"/>
            <a:ext cx="575621"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6" name="Text Placeholder 15">
            <a:extLst>
              <a:ext uri="{FF2B5EF4-FFF2-40B4-BE49-F238E27FC236}">
                <a16:creationId xmlns:a16="http://schemas.microsoft.com/office/drawing/2014/main" id="{6694A575-E7CE-EDCD-AE87-15C71F7352CA}"/>
              </a:ext>
            </a:extLst>
          </p:cNvPr>
          <p:cNvSpPr>
            <a:spLocks noGrp="1"/>
          </p:cNvSpPr>
          <p:nvPr>
            <p:ph type="body" sz="quarter" idx="24" hasCustomPrompt="1"/>
          </p:nvPr>
        </p:nvSpPr>
        <p:spPr>
          <a:xfrm>
            <a:off x="8051759" y="1241425"/>
            <a:ext cx="2164481"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28" name="Text Placeholder 15">
            <a:extLst>
              <a:ext uri="{FF2B5EF4-FFF2-40B4-BE49-F238E27FC236}">
                <a16:creationId xmlns:a16="http://schemas.microsoft.com/office/drawing/2014/main" id="{ED4F00F5-966B-43EC-B803-0212007169B9}"/>
              </a:ext>
            </a:extLst>
          </p:cNvPr>
          <p:cNvSpPr>
            <a:spLocks noGrp="1"/>
          </p:cNvSpPr>
          <p:nvPr>
            <p:ph type="body" sz="quarter" idx="26" hasCustomPrompt="1"/>
          </p:nvPr>
        </p:nvSpPr>
        <p:spPr>
          <a:xfrm>
            <a:off x="4316276" y="318312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38" name="Text Placeholder 15">
            <a:extLst>
              <a:ext uri="{FF2B5EF4-FFF2-40B4-BE49-F238E27FC236}">
                <a16:creationId xmlns:a16="http://schemas.microsoft.com/office/drawing/2014/main" id="{9D52E4AF-D9F7-179F-95E2-8DDBD136CF69}"/>
              </a:ext>
            </a:extLst>
          </p:cNvPr>
          <p:cNvSpPr>
            <a:spLocks noGrp="1"/>
          </p:cNvSpPr>
          <p:nvPr>
            <p:ph type="body" sz="quarter" idx="28" hasCustomPrompt="1"/>
          </p:nvPr>
        </p:nvSpPr>
        <p:spPr>
          <a:xfrm>
            <a:off x="4316276" y="468044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51" name="Text Placeholder 50">
            <a:extLst>
              <a:ext uri="{FF2B5EF4-FFF2-40B4-BE49-F238E27FC236}">
                <a16:creationId xmlns:a16="http://schemas.microsoft.com/office/drawing/2014/main" id="{F40BB16D-0C32-46F4-9782-B317D2CAB664}"/>
              </a:ext>
            </a:extLst>
          </p:cNvPr>
          <p:cNvSpPr>
            <a:spLocks noGrp="1"/>
          </p:cNvSpPr>
          <p:nvPr>
            <p:ph type="body" sz="quarter" idx="38" hasCustomPrompt="1"/>
          </p:nvPr>
        </p:nvSpPr>
        <p:spPr>
          <a:xfrm>
            <a:off x="8051759" y="1500164"/>
            <a:ext cx="2164482"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kontaktdetaljer</a:t>
            </a:r>
          </a:p>
        </p:txBody>
      </p:sp>
      <p:sp>
        <p:nvSpPr>
          <p:cNvPr id="56" name="Text Placeholder 50">
            <a:extLst>
              <a:ext uri="{FF2B5EF4-FFF2-40B4-BE49-F238E27FC236}">
                <a16:creationId xmlns:a16="http://schemas.microsoft.com/office/drawing/2014/main" id="{69D07E50-0950-BC91-42F9-7BAA9BB18F3A}"/>
              </a:ext>
            </a:extLst>
          </p:cNvPr>
          <p:cNvSpPr>
            <a:spLocks noGrp="1"/>
          </p:cNvSpPr>
          <p:nvPr>
            <p:ph type="body" sz="quarter" idx="40" hasCustomPrompt="1"/>
          </p:nvPr>
        </p:nvSpPr>
        <p:spPr>
          <a:xfrm>
            <a:off x="4316276" y="3452983"/>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kompetenceområde</a:t>
            </a:r>
          </a:p>
        </p:txBody>
      </p:sp>
      <p:sp>
        <p:nvSpPr>
          <p:cNvPr id="59" name="Text Placeholder 50">
            <a:extLst>
              <a:ext uri="{FF2B5EF4-FFF2-40B4-BE49-F238E27FC236}">
                <a16:creationId xmlns:a16="http://schemas.microsoft.com/office/drawing/2014/main" id="{494A7487-94BE-C7EB-ABE4-D6FBB9183DDC}"/>
              </a:ext>
            </a:extLst>
          </p:cNvPr>
          <p:cNvSpPr>
            <a:spLocks noGrp="1"/>
          </p:cNvSpPr>
          <p:nvPr>
            <p:ph type="body" sz="quarter" idx="43" hasCustomPrompt="1"/>
          </p:nvPr>
        </p:nvSpPr>
        <p:spPr>
          <a:xfrm>
            <a:off x="4316276" y="4917031"/>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kompetenceområde</a:t>
            </a:r>
          </a:p>
        </p:txBody>
      </p:sp>
      <p:sp>
        <p:nvSpPr>
          <p:cNvPr id="2" name="Tekstfelt 1">
            <a:extLst>
              <a:ext uri="{FF2B5EF4-FFF2-40B4-BE49-F238E27FC236}">
                <a16:creationId xmlns:a16="http://schemas.microsoft.com/office/drawing/2014/main" id="{C9AFE3E6-C816-421D-3760-9F11D7C3A9F2}"/>
              </a:ext>
            </a:extLst>
          </p:cNvPr>
          <p:cNvSpPr txBox="1"/>
          <p:nvPr userDrawn="1"/>
        </p:nvSpPr>
        <p:spPr>
          <a:xfrm>
            <a:off x="3196194" y="654785"/>
            <a:ext cx="3226692" cy="276999"/>
          </a:xfrm>
          <a:prstGeom prst="rect">
            <a:avLst/>
          </a:prstGeom>
          <a:noFill/>
        </p:spPr>
        <p:txBody>
          <a:bodyPr wrap="square" lIns="0" tIns="0" rIns="0" bIns="0" rtlCol="0">
            <a:noAutofit/>
          </a:bodyPr>
          <a:lstStyle/>
          <a:p>
            <a:pPr algn="l"/>
            <a:r>
              <a:rPr lang="da-DK" sz="1800" b="1" dirty="0">
                <a:solidFill>
                  <a:schemeClr val="bg2"/>
                </a:solidFill>
              </a:rPr>
              <a:t>Projektleder</a:t>
            </a:r>
          </a:p>
        </p:txBody>
      </p:sp>
      <p:sp>
        <p:nvSpPr>
          <p:cNvPr id="5" name="Tekstfelt 4">
            <a:extLst>
              <a:ext uri="{FF2B5EF4-FFF2-40B4-BE49-F238E27FC236}">
                <a16:creationId xmlns:a16="http://schemas.microsoft.com/office/drawing/2014/main" id="{0F7FA996-B4D3-A5A9-89E1-D56663ED55DD}"/>
              </a:ext>
            </a:extLst>
          </p:cNvPr>
          <p:cNvSpPr txBox="1"/>
          <p:nvPr userDrawn="1"/>
        </p:nvSpPr>
        <p:spPr>
          <a:xfrm>
            <a:off x="712307" y="654785"/>
            <a:ext cx="1099240" cy="276999"/>
          </a:xfrm>
          <a:prstGeom prst="rect">
            <a:avLst/>
          </a:prstGeom>
          <a:noFill/>
        </p:spPr>
        <p:txBody>
          <a:bodyPr wrap="square" lIns="0" tIns="0" rIns="0" bIns="0" rtlCol="0">
            <a:noAutofit/>
          </a:bodyPr>
          <a:lstStyle/>
          <a:p>
            <a:pPr algn="l"/>
            <a:r>
              <a:rPr lang="da-DK" sz="1800" b="1" dirty="0">
                <a:solidFill>
                  <a:schemeClr val="bg2"/>
                </a:solidFill>
              </a:rPr>
              <a:t>Dit team</a:t>
            </a:r>
          </a:p>
        </p:txBody>
      </p:sp>
      <p:sp>
        <p:nvSpPr>
          <p:cNvPr id="6" name="Tekstfelt 5">
            <a:extLst>
              <a:ext uri="{FF2B5EF4-FFF2-40B4-BE49-F238E27FC236}">
                <a16:creationId xmlns:a16="http://schemas.microsoft.com/office/drawing/2014/main" id="{F8E835D5-8AF2-6B9B-59FA-FA1490C1CCC2}"/>
              </a:ext>
            </a:extLst>
          </p:cNvPr>
          <p:cNvSpPr txBox="1"/>
          <p:nvPr userDrawn="1"/>
        </p:nvSpPr>
        <p:spPr>
          <a:xfrm>
            <a:off x="3196194" y="2640889"/>
            <a:ext cx="3226692" cy="276999"/>
          </a:xfrm>
          <a:prstGeom prst="rect">
            <a:avLst/>
          </a:prstGeom>
          <a:noFill/>
        </p:spPr>
        <p:txBody>
          <a:bodyPr wrap="square" lIns="0" tIns="0" rIns="0" bIns="0" rtlCol="0">
            <a:noAutofit/>
          </a:bodyPr>
          <a:lstStyle/>
          <a:p>
            <a:pPr algn="l"/>
            <a:r>
              <a:rPr lang="da-DK" sz="1800" b="1" dirty="0">
                <a:solidFill>
                  <a:schemeClr val="bg2"/>
                </a:solidFill>
              </a:rPr>
              <a:t>Specialister</a:t>
            </a:r>
          </a:p>
        </p:txBody>
      </p:sp>
      <p:sp>
        <p:nvSpPr>
          <p:cNvPr id="9" name="Text Placeholder 15">
            <a:extLst>
              <a:ext uri="{FF2B5EF4-FFF2-40B4-BE49-F238E27FC236}">
                <a16:creationId xmlns:a16="http://schemas.microsoft.com/office/drawing/2014/main" id="{F7D4B217-DD13-1BAC-5498-5F9F1E408AC3}"/>
              </a:ext>
            </a:extLst>
          </p:cNvPr>
          <p:cNvSpPr>
            <a:spLocks noGrp="1"/>
          </p:cNvSpPr>
          <p:nvPr>
            <p:ph type="body" sz="quarter" idx="47" hasCustomPrompt="1"/>
          </p:nvPr>
        </p:nvSpPr>
        <p:spPr>
          <a:xfrm>
            <a:off x="4316276" y="1241425"/>
            <a:ext cx="2164481"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10" name="Text Placeholder 50">
            <a:extLst>
              <a:ext uri="{FF2B5EF4-FFF2-40B4-BE49-F238E27FC236}">
                <a16:creationId xmlns:a16="http://schemas.microsoft.com/office/drawing/2014/main" id="{633AA405-CC91-3C22-FDD6-0369C1CA62C3}"/>
              </a:ext>
            </a:extLst>
          </p:cNvPr>
          <p:cNvSpPr>
            <a:spLocks noGrp="1"/>
          </p:cNvSpPr>
          <p:nvPr>
            <p:ph type="body" sz="quarter" idx="48" hasCustomPrompt="1"/>
          </p:nvPr>
        </p:nvSpPr>
        <p:spPr>
          <a:xfrm>
            <a:off x="4316276" y="1500164"/>
            <a:ext cx="2164482"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kontaktdetaljer</a:t>
            </a:r>
          </a:p>
        </p:txBody>
      </p:sp>
      <p:sp>
        <p:nvSpPr>
          <p:cNvPr id="14" name="Text Placeholder 15">
            <a:extLst>
              <a:ext uri="{FF2B5EF4-FFF2-40B4-BE49-F238E27FC236}">
                <a16:creationId xmlns:a16="http://schemas.microsoft.com/office/drawing/2014/main" id="{0F1ABD7D-790D-2D62-2525-19B711AD1823}"/>
              </a:ext>
            </a:extLst>
          </p:cNvPr>
          <p:cNvSpPr>
            <a:spLocks noGrp="1"/>
          </p:cNvSpPr>
          <p:nvPr>
            <p:ph type="body" sz="quarter" idx="51" hasCustomPrompt="1"/>
          </p:nvPr>
        </p:nvSpPr>
        <p:spPr>
          <a:xfrm>
            <a:off x="7101873" y="318312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16" name="Text Placeholder 15">
            <a:extLst>
              <a:ext uri="{FF2B5EF4-FFF2-40B4-BE49-F238E27FC236}">
                <a16:creationId xmlns:a16="http://schemas.microsoft.com/office/drawing/2014/main" id="{8D4C7376-F4FD-CE25-11DD-2A6762A16496}"/>
              </a:ext>
            </a:extLst>
          </p:cNvPr>
          <p:cNvSpPr>
            <a:spLocks noGrp="1"/>
          </p:cNvSpPr>
          <p:nvPr>
            <p:ph type="body" sz="quarter" idx="52" hasCustomPrompt="1"/>
          </p:nvPr>
        </p:nvSpPr>
        <p:spPr>
          <a:xfrm>
            <a:off x="7101873" y="468044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17" name="Text Placeholder 50">
            <a:extLst>
              <a:ext uri="{FF2B5EF4-FFF2-40B4-BE49-F238E27FC236}">
                <a16:creationId xmlns:a16="http://schemas.microsoft.com/office/drawing/2014/main" id="{6D3FC8ED-99B1-F3AD-F2F4-CD57B9AD49C6}"/>
              </a:ext>
            </a:extLst>
          </p:cNvPr>
          <p:cNvSpPr>
            <a:spLocks noGrp="1"/>
          </p:cNvSpPr>
          <p:nvPr>
            <p:ph type="body" sz="quarter" idx="53" hasCustomPrompt="1"/>
          </p:nvPr>
        </p:nvSpPr>
        <p:spPr>
          <a:xfrm>
            <a:off x="7101873" y="3452983"/>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kompetenceområde</a:t>
            </a:r>
          </a:p>
        </p:txBody>
      </p:sp>
      <p:sp>
        <p:nvSpPr>
          <p:cNvPr id="18" name="Text Placeholder 50">
            <a:extLst>
              <a:ext uri="{FF2B5EF4-FFF2-40B4-BE49-F238E27FC236}">
                <a16:creationId xmlns:a16="http://schemas.microsoft.com/office/drawing/2014/main" id="{BF7D6758-E535-2B06-EF30-EAFB1865A660}"/>
              </a:ext>
            </a:extLst>
          </p:cNvPr>
          <p:cNvSpPr>
            <a:spLocks noGrp="1"/>
          </p:cNvSpPr>
          <p:nvPr>
            <p:ph type="body" sz="quarter" idx="54" hasCustomPrompt="1"/>
          </p:nvPr>
        </p:nvSpPr>
        <p:spPr>
          <a:xfrm>
            <a:off x="7101873" y="4917031"/>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kompetenceområde</a:t>
            </a:r>
          </a:p>
        </p:txBody>
      </p:sp>
      <p:sp>
        <p:nvSpPr>
          <p:cNvPr id="21" name="Text Placeholder 15">
            <a:extLst>
              <a:ext uri="{FF2B5EF4-FFF2-40B4-BE49-F238E27FC236}">
                <a16:creationId xmlns:a16="http://schemas.microsoft.com/office/drawing/2014/main" id="{C5227BD8-E99C-BFBB-4D5C-3E79DA631B36}"/>
              </a:ext>
            </a:extLst>
          </p:cNvPr>
          <p:cNvSpPr>
            <a:spLocks noGrp="1"/>
          </p:cNvSpPr>
          <p:nvPr>
            <p:ph type="body" sz="quarter" idx="57" hasCustomPrompt="1"/>
          </p:nvPr>
        </p:nvSpPr>
        <p:spPr>
          <a:xfrm>
            <a:off x="9887470" y="318312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22" name="Text Placeholder 15">
            <a:extLst>
              <a:ext uri="{FF2B5EF4-FFF2-40B4-BE49-F238E27FC236}">
                <a16:creationId xmlns:a16="http://schemas.microsoft.com/office/drawing/2014/main" id="{8A102FA3-67BE-EA51-5FB3-4764470DEBC8}"/>
              </a:ext>
            </a:extLst>
          </p:cNvPr>
          <p:cNvSpPr>
            <a:spLocks noGrp="1"/>
          </p:cNvSpPr>
          <p:nvPr>
            <p:ph type="body" sz="quarter" idx="58" hasCustomPrompt="1"/>
          </p:nvPr>
        </p:nvSpPr>
        <p:spPr>
          <a:xfrm>
            <a:off x="9887470" y="468044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dirty="0"/>
              <a:t>Indsæt navn</a:t>
            </a:r>
          </a:p>
        </p:txBody>
      </p:sp>
      <p:sp>
        <p:nvSpPr>
          <p:cNvPr id="23" name="Text Placeholder 50">
            <a:extLst>
              <a:ext uri="{FF2B5EF4-FFF2-40B4-BE49-F238E27FC236}">
                <a16:creationId xmlns:a16="http://schemas.microsoft.com/office/drawing/2014/main" id="{292BF9A8-8070-6D79-BE32-286490BE0AD0}"/>
              </a:ext>
            </a:extLst>
          </p:cNvPr>
          <p:cNvSpPr>
            <a:spLocks noGrp="1"/>
          </p:cNvSpPr>
          <p:nvPr>
            <p:ph type="body" sz="quarter" idx="59" hasCustomPrompt="1"/>
          </p:nvPr>
        </p:nvSpPr>
        <p:spPr>
          <a:xfrm>
            <a:off x="9887470" y="3452983"/>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kompetenceområde</a:t>
            </a:r>
          </a:p>
        </p:txBody>
      </p:sp>
      <p:sp>
        <p:nvSpPr>
          <p:cNvPr id="25" name="Text Placeholder 50">
            <a:extLst>
              <a:ext uri="{FF2B5EF4-FFF2-40B4-BE49-F238E27FC236}">
                <a16:creationId xmlns:a16="http://schemas.microsoft.com/office/drawing/2014/main" id="{D6048F89-6CAA-D233-8231-4A32DAF67E00}"/>
              </a:ext>
            </a:extLst>
          </p:cNvPr>
          <p:cNvSpPr>
            <a:spLocks noGrp="1"/>
          </p:cNvSpPr>
          <p:nvPr>
            <p:ph type="body" sz="quarter" idx="60" hasCustomPrompt="1"/>
          </p:nvPr>
        </p:nvSpPr>
        <p:spPr>
          <a:xfrm>
            <a:off x="9887470" y="4917031"/>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dirty="0"/>
              <a:t>Indsæt titel og kompetenceområde</a:t>
            </a:r>
          </a:p>
        </p:txBody>
      </p:sp>
      <p:sp>
        <p:nvSpPr>
          <p:cNvPr id="41" name="Pladsholder til tekst 40">
            <a:extLst>
              <a:ext uri="{FF2B5EF4-FFF2-40B4-BE49-F238E27FC236}">
                <a16:creationId xmlns:a16="http://schemas.microsoft.com/office/drawing/2014/main" id="{E6779840-2969-F76B-4163-75CCADE9CE3D}"/>
              </a:ext>
            </a:extLst>
          </p:cNvPr>
          <p:cNvSpPr>
            <a:spLocks noGrp="1"/>
          </p:cNvSpPr>
          <p:nvPr>
            <p:ph type="body" sz="quarter" idx="63" hasCustomPrompt="1"/>
          </p:nvPr>
        </p:nvSpPr>
        <p:spPr>
          <a:xfrm>
            <a:off x="6931025" y="598488"/>
            <a:ext cx="2641600" cy="376237"/>
          </a:xfrm>
        </p:spPr>
        <p:txBody>
          <a:bodyPr anchor="ctr" anchorCtr="0"/>
          <a:lstStyle>
            <a:lvl1pPr marL="0" indent="0">
              <a:buNone/>
              <a:defRPr lang="da-DK" sz="1800" b="1" kern="1200" smtClean="0">
                <a:solidFill>
                  <a:schemeClr val="bg2"/>
                </a:solidFill>
                <a:latin typeface="+mn-lt"/>
                <a:ea typeface="+mn-ea"/>
                <a:cs typeface="+mn-cs"/>
              </a:defRPr>
            </a:lvl1pPr>
          </a:lstStyle>
          <a:p>
            <a:pPr lvl="0"/>
            <a:r>
              <a:rPr lang="da-DK" dirty="0"/>
              <a:t>Forretningsudvikler</a:t>
            </a:r>
          </a:p>
        </p:txBody>
      </p:sp>
      <p:sp>
        <p:nvSpPr>
          <p:cNvPr id="8" name="Tekstfelt 7">
            <a:extLst>
              <a:ext uri="{FF2B5EF4-FFF2-40B4-BE49-F238E27FC236}">
                <a16:creationId xmlns:a16="http://schemas.microsoft.com/office/drawing/2014/main" id="{D432C037-9405-24CB-E68C-A92B2C04BE77}"/>
              </a:ext>
            </a:extLst>
          </p:cNvPr>
          <p:cNvSpPr txBox="1"/>
          <p:nvPr userDrawn="1"/>
        </p:nvSpPr>
        <p:spPr>
          <a:xfrm>
            <a:off x="-998" y="6990134"/>
            <a:ext cx="12189823" cy="338554"/>
          </a:xfrm>
          <a:prstGeom prst="rect">
            <a:avLst/>
          </a:prstGeom>
          <a:solidFill>
            <a:schemeClr val="bg1"/>
          </a:solidFill>
          <a:ln>
            <a:solidFill>
              <a:schemeClr val="tx1"/>
            </a:solidFill>
          </a:ln>
        </p:spPr>
        <p:txBody>
          <a:bodyPr wrap="square">
            <a:spAutoFit/>
          </a:bodyPr>
          <a:lstStyle/>
          <a:p>
            <a:r>
              <a:rPr lang="da-DK" sz="1600" dirty="0"/>
              <a:t>Billeder </a:t>
            </a:r>
            <a:r>
              <a:rPr lang="da-DK" sz="1600" dirty="0" err="1"/>
              <a:t>finds</a:t>
            </a:r>
            <a:r>
              <a:rPr lang="da-DK" sz="1600" dirty="0"/>
              <a:t> i mappen TI Folders\Group\ Generelt\Medarbejderfoto\Billeder til </a:t>
            </a:r>
            <a:r>
              <a:rPr lang="da-DK" sz="1600" dirty="0" err="1"/>
              <a:t>medarbejdersogning</a:t>
            </a:r>
            <a:r>
              <a:rPr lang="da-DK" sz="1600" dirty="0"/>
              <a:t>\</a:t>
            </a:r>
            <a:r>
              <a:rPr lang="da-DK" sz="1600" dirty="0" err="1"/>
              <a:t>FinalScale</a:t>
            </a:r>
            <a:endParaRPr lang="da-DK" sz="1600" dirty="0"/>
          </a:p>
        </p:txBody>
      </p:sp>
      <p:sp>
        <p:nvSpPr>
          <p:cNvPr id="24" name="Picture Placeholder 16">
            <a:extLst>
              <a:ext uri="{FF2B5EF4-FFF2-40B4-BE49-F238E27FC236}">
                <a16:creationId xmlns:a16="http://schemas.microsoft.com/office/drawing/2014/main" id="{718F0155-CF52-D390-8669-CD1ADA7F1005}"/>
              </a:ext>
            </a:extLst>
          </p:cNvPr>
          <p:cNvSpPr>
            <a:spLocks noGrp="1"/>
          </p:cNvSpPr>
          <p:nvPr>
            <p:ph type="pic" sz="quarter" idx="65" hasCustomPrompt="1"/>
          </p:nvPr>
        </p:nvSpPr>
        <p:spPr>
          <a:xfrm>
            <a:off x="3196194" y="99309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
        <p:nvSpPr>
          <p:cNvPr id="27" name="Picture Placeholder 16">
            <a:extLst>
              <a:ext uri="{FF2B5EF4-FFF2-40B4-BE49-F238E27FC236}">
                <a16:creationId xmlns:a16="http://schemas.microsoft.com/office/drawing/2014/main" id="{2B3338C4-9737-CB7F-4419-9FAA22C68ED8}"/>
              </a:ext>
            </a:extLst>
          </p:cNvPr>
          <p:cNvSpPr>
            <a:spLocks noGrp="1"/>
          </p:cNvSpPr>
          <p:nvPr>
            <p:ph type="pic" sz="quarter" idx="66" hasCustomPrompt="1"/>
          </p:nvPr>
        </p:nvSpPr>
        <p:spPr>
          <a:xfrm>
            <a:off x="6886363" y="99309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
        <p:nvSpPr>
          <p:cNvPr id="29" name="Picture Placeholder 16">
            <a:extLst>
              <a:ext uri="{FF2B5EF4-FFF2-40B4-BE49-F238E27FC236}">
                <a16:creationId xmlns:a16="http://schemas.microsoft.com/office/drawing/2014/main" id="{8458A12F-0F94-A8EC-D2EB-66D038752F52}"/>
              </a:ext>
            </a:extLst>
          </p:cNvPr>
          <p:cNvSpPr>
            <a:spLocks noGrp="1"/>
          </p:cNvSpPr>
          <p:nvPr>
            <p:ph type="pic" sz="quarter" idx="67" hasCustomPrompt="1"/>
          </p:nvPr>
        </p:nvSpPr>
        <p:spPr>
          <a:xfrm>
            <a:off x="3196194" y="297733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
        <p:nvSpPr>
          <p:cNvPr id="30" name="Picture Placeholder 16">
            <a:extLst>
              <a:ext uri="{FF2B5EF4-FFF2-40B4-BE49-F238E27FC236}">
                <a16:creationId xmlns:a16="http://schemas.microsoft.com/office/drawing/2014/main" id="{F8E13D13-A21D-267C-B5AF-3C01693F368E}"/>
              </a:ext>
            </a:extLst>
          </p:cNvPr>
          <p:cNvSpPr>
            <a:spLocks noGrp="1"/>
          </p:cNvSpPr>
          <p:nvPr>
            <p:ph type="pic" sz="quarter" idx="68" hasCustomPrompt="1"/>
          </p:nvPr>
        </p:nvSpPr>
        <p:spPr>
          <a:xfrm>
            <a:off x="3196194" y="4490013"/>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
        <p:nvSpPr>
          <p:cNvPr id="32" name="Picture Placeholder 16">
            <a:extLst>
              <a:ext uri="{FF2B5EF4-FFF2-40B4-BE49-F238E27FC236}">
                <a16:creationId xmlns:a16="http://schemas.microsoft.com/office/drawing/2014/main" id="{DBBEED5B-02CB-B9D1-9997-6FE72B4FCBFE}"/>
              </a:ext>
            </a:extLst>
          </p:cNvPr>
          <p:cNvSpPr>
            <a:spLocks noGrp="1"/>
          </p:cNvSpPr>
          <p:nvPr>
            <p:ph type="pic" sz="quarter" idx="69" hasCustomPrompt="1"/>
          </p:nvPr>
        </p:nvSpPr>
        <p:spPr>
          <a:xfrm>
            <a:off x="5997632" y="297733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
        <p:nvSpPr>
          <p:cNvPr id="33" name="Picture Placeholder 16">
            <a:extLst>
              <a:ext uri="{FF2B5EF4-FFF2-40B4-BE49-F238E27FC236}">
                <a16:creationId xmlns:a16="http://schemas.microsoft.com/office/drawing/2014/main" id="{C288B729-0955-8215-7EE8-693ECF3517C1}"/>
              </a:ext>
            </a:extLst>
          </p:cNvPr>
          <p:cNvSpPr>
            <a:spLocks noGrp="1"/>
          </p:cNvSpPr>
          <p:nvPr>
            <p:ph type="pic" sz="quarter" idx="70" hasCustomPrompt="1"/>
          </p:nvPr>
        </p:nvSpPr>
        <p:spPr>
          <a:xfrm>
            <a:off x="5997632" y="4490013"/>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
        <p:nvSpPr>
          <p:cNvPr id="35" name="Picture Placeholder 16">
            <a:extLst>
              <a:ext uri="{FF2B5EF4-FFF2-40B4-BE49-F238E27FC236}">
                <a16:creationId xmlns:a16="http://schemas.microsoft.com/office/drawing/2014/main" id="{C66BE579-D499-AEBF-6F45-86A5404A05F9}"/>
              </a:ext>
            </a:extLst>
          </p:cNvPr>
          <p:cNvSpPr>
            <a:spLocks noGrp="1"/>
          </p:cNvSpPr>
          <p:nvPr>
            <p:ph type="pic" sz="quarter" idx="71" hasCustomPrompt="1"/>
          </p:nvPr>
        </p:nvSpPr>
        <p:spPr>
          <a:xfrm>
            <a:off x="8804905" y="297733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
        <p:nvSpPr>
          <p:cNvPr id="36" name="Picture Placeholder 16">
            <a:extLst>
              <a:ext uri="{FF2B5EF4-FFF2-40B4-BE49-F238E27FC236}">
                <a16:creationId xmlns:a16="http://schemas.microsoft.com/office/drawing/2014/main" id="{F4AA6933-7ED5-77F9-A134-DAFDAEE1D5DC}"/>
              </a:ext>
            </a:extLst>
          </p:cNvPr>
          <p:cNvSpPr>
            <a:spLocks noGrp="1"/>
          </p:cNvSpPr>
          <p:nvPr>
            <p:ph type="pic" sz="quarter" idx="72" hasCustomPrompt="1"/>
          </p:nvPr>
        </p:nvSpPr>
        <p:spPr>
          <a:xfrm>
            <a:off x="8804905" y="4490013"/>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dirty="0"/>
              <a:t>Klik på rammen og indsæt billeder via link nederst på denne slide</a:t>
            </a:r>
          </a:p>
        </p:txBody>
      </p:sp>
    </p:spTree>
    <p:extLst>
      <p:ext uri="{BB962C8B-B14F-4D97-AF65-F5344CB8AC3E}">
        <p14:creationId xmlns:p14="http://schemas.microsoft.com/office/powerpoint/2010/main" val="904402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hels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13DB-02D0-4EE1-8E0A-2A22007AA079}"/>
              </a:ext>
            </a:extLst>
          </p:cNvPr>
          <p:cNvSpPr>
            <a:spLocks noGrp="1"/>
          </p:cNvSpPr>
          <p:nvPr>
            <p:ph type="title" hasCustomPrompt="1"/>
          </p:nvPr>
        </p:nvSpPr>
        <p:spPr/>
        <p:txBody>
          <a:bodyPr/>
          <a:lstStyle>
            <a:lvl1pPr>
              <a:defRPr>
                <a:solidFill>
                  <a:schemeClr val="bg2"/>
                </a:solidFill>
              </a:defRPr>
            </a:lvl1pPr>
          </a:lstStyle>
          <a:p>
            <a:r>
              <a:rPr lang="da-DK" dirty="0"/>
              <a:t>Klik for at tilføje titel</a:t>
            </a:r>
          </a:p>
        </p:txBody>
      </p:sp>
      <p:sp>
        <p:nvSpPr>
          <p:cNvPr id="7" name="Pladsholder til sidefod 4">
            <a:extLst>
              <a:ext uri="{FF2B5EF4-FFF2-40B4-BE49-F238E27FC236}">
                <a16:creationId xmlns:a16="http://schemas.microsoft.com/office/drawing/2014/main" id="{9C27C859-3BBA-D4A0-3684-2FE37935C4A5}"/>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8" name="Pladsholder til slidenummer 5">
            <a:extLst>
              <a:ext uri="{FF2B5EF4-FFF2-40B4-BE49-F238E27FC236}">
                <a16:creationId xmlns:a16="http://schemas.microsoft.com/office/drawing/2014/main" id="{4DDC4001-D225-1792-7338-D9F50671A591}"/>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5" name="Pladsholder til indhold 4">
            <a:extLst>
              <a:ext uri="{FF2B5EF4-FFF2-40B4-BE49-F238E27FC236}">
                <a16:creationId xmlns:a16="http://schemas.microsoft.com/office/drawing/2014/main" id="{31638BD4-D7C4-9522-CA72-30ED3E9F6863}"/>
              </a:ext>
            </a:extLst>
          </p:cNvPr>
          <p:cNvSpPr>
            <a:spLocks noGrp="1"/>
          </p:cNvSpPr>
          <p:nvPr>
            <p:ph sz="quarter" idx="10" hasCustomPrompt="1"/>
          </p:nvPr>
        </p:nvSpPr>
        <p:spPr>
          <a:xfrm>
            <a:off x="612775" y="1582737"/>
            <a:ext cx="10966450" cy="4762501"/>
          </a:xfrm>
        </p:spPr>
        <p:txBody>
          <a:bodyPr/>
          <a:lstStyle>
            <a:lvl1pPr>
              <a:defRPr/>
            </a:lvl1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3769003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og indhold 2 kol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bg2"/>
                </a:solidFill>
                <a:latin typeface="+mj-lt"/>
              </a:defRPr>
            </a:lvl1pPr>
          </a:lstStyle>
          <a:p>
            <a:r>
              <a:rPr lang="da-DK" dirty="0"/>
              <a:t>Klik for at tilføje titel</a:t>
            </a:r>
          </a:p>
        </p:txBody>
      </p:sp>
      <p:sp>
        <p:nvSpPr>
          <p:cNvPr id="3" name="Content Placeholder 2">
            <a:extLst>
              <a:ext uri="{FF2B5EF4-FFF2-40B4-BE49-F238E27FC236}">
                <a16:creationId xmlns:a16="http://schemas.microsoft.com/office/drawing/2014/main" id="{875CD19E-FC03-48E4-9927-51BF6EA2B54E}"/>
              </a:ext>
            </a:extLst>
          </p:cNvPr>
          <p:cNvSpPr>
            <a:spLocks noGrp="1"/>
          </p:cNvSpPr>
          <p:nvPr>
            <p:ph sz="quarter" idx="10" hasCustomPrompt="1"/>
          </p:nvPr>
        </p:nvSpPr>
        <p:spPr>
          <a:xfrm>
            <a:off x="612000" y="1582738"/>
            <a:ext cx="5176025" cy="47625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Content Placeholder 4">
            <a:extLst>
              <a:ext uri="{FF2B5EF4-FFF2-40B4-BE49-F238E27FC236}">
                <a16:creationId xmlns:a16="http://schemas.microsoft.com/office/drawing/2014/main" id="{46D4765C-044E-4BC0-AA33-BCAAC9672794}"/>
              </a:ext>
            </a:extLst>
          </p:cNvPr>
          <p:cNvSpPr>
            <a:spLocks noGrp="1"/>
          </p:cNvSpPr>
          <p:nvPr>
            <p:ph sz="quarter" idx="11" hasCustomPrompt="1"/>
          </p:nvPr>
        </p:nvSpPr>
        <p:spPr>
          <a:xfrm>
            <a:off x="6400802" y="1582738"/>
            <a:ext cx="5176024" cy="47625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Tree>
    <p:extLst>
      <p:ext uri="{BB962C8B-B14F-4D97-AF65-F5344CB8AC3E}">
        <p14:creationId xmlns:p14="http://schemas.microsoft.com/office/powerpoint/2010/main" val="1403705560"/>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p:bg>
      <p:bgRef idx="1001">
        <a:schemeClr val="bg1"/>
      </p:bgRef>
    </p:bg>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D1EA7259-FF70-14AF-7CCB-BCECE1C40121}"/>
              </a:ext>
            </a:extLst>
          </p:cNvPr>
          <p:cNvSpPr>
            <a:spLocks noGrp="1"/>
          </p:cNvSpPr>
          <p:nvPr>
            <p:ph sz="quarter" idx="16" hasCustomPrompt="1"/>
          </p:nvPr>
        </p:nvSpPr>
        <p:spPr>
          <a:xfrm>
            <a:off x="7799225" y="1582737"/>
            <a:ext cx="3780000" cy="4762501"/>
          </a:xfrm>
        </p:spPr>
        <p:txBody>
          <a:bodyPr/>
          <a:lstStyle>
            <a:lvl1pPr>
              <a:defRPr sz="1800"/>
            </a:lvl1pPr>
            <a:lvl2pPr>
              <a:defRPr sz="1600"/>
            </a:lvl2pPr>
            <a:lvl3pPr>
              <a:defRPr sz="1400"/>
            </a:lvl3pPr>
            <a:lvl4pPr>
              <a:defRPr sz="1400"/>
            </a:lvl4pPr>
            <a:lvl5pPr>
              <a:defRPr sz="14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le 1">
            <a:extLst>
              <a:ext uri="{FF2B5EF4-FFF2-40B4-BE49-F238E27FC236}">
                <a16:creationId xmlns:a16="http://schemas.microsoft.com/office/drawing/2014/main" id="{1B1AAB0C-192B-37B0-50C8-74058CC4155F}"/>
              </a:ext>
            </a:extLst>
          </p:cNvPr>
          <p:cNvSpPr>
            <a:spLocks noGrp="1"/>
          </p:cNvSpPr>
          <p:nvPr>
            <p:ph type="title" hasCustomPrompt="1"/>
          </p:nvPr>
        </p:nvSpPr>
        <p:spPr>
          <a:xfrm>
            <a:off x="613223" y="306000"/>
            <a:ext cx="10966001" cy="937378"/>
          </a:xfrm>
        </p:spPr>
        <p:txBody>
          <a:bodyPr/>
          <a:lstStyle>
            <a:lvl1pPr>
              <a:defRPr>
                <a:solidFill>
                  <a:schemeClr val="bg2"/>
                </a:solidFill>
              </a:defRPr>
            </a:lvl1pPr>
          </a:lstStyle>
          <a:p>
            <a:r>
              <a:rPr lang="da-DK" dirty="0"/>
              <a:t>Klik for at tilføje titel</a:t>
            </a:r>
          </a:p>
        </p:txBody>
      </p:sp>
      <p:sp>
        <p:nvSpPr>
          <p:cNvPr id="7" name="Pladsholder til sidefod 4">
            <a:extLst>
              <a:ext uri="{FF2B5EF4-FFF2-40B4-BE49-F238E27FC236}">
                <a16:creationId xmlns:a16="http://schemas.microsoft.com/office/drawing/2014/main" id="{F00F41E2-65EC-CD70-52FC-5AB3D1667D07}"/>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8" name="Pladsholder til slidenummer 5">
            <a:extLst>
              <a:ext uri="{FF2B5EF4-FFF2-40B4-BE49-F238E27FC236}">
                <a16:creationId xmlns:a16="http://schemas.microsoft.com/office/drawing/2014/main" id="{8907DE68-4971-C0D5-C998-DA62EDE73F9D}"/>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3" name="Pladsholder til indhold 4">
            <a:extLst>
              <a:ext uri="{FF2B5EF4-FFF2-40B4-BE49-F238E27FC236}">
                <a16:creationId xmlns:a16="http://schemas.microsoft.com/office/drawing/2014/main" id="{DE4C4A1E-3008-7DD9-E5C7-9D98299BFB20}"/>
              </a:ext>
            </a:extLst>
          </p:cNvPr>
          <p:cNvSpPr>
            <a:spLocks noGrp="1"/>
          </p:cNvSpPr>
          <p:nvPr>
            <p:ph sz="quarter" idx="20" hasCustomPrompt="1"/>
          </p:nvPr>
        </p:nvSpPr>
        <p:spPr>
          <a:xfrm>
            <a:off x="612774" y="1582738"/>
            <a:ext cx="6937375" cy="4762500"/>
          </a:xfrm>
        </p:spPr>
        <p:txBody>
          <a:bodyPr tIns="2160000" anchor="ctr" anchorCtr="0"/>
          <a:lstStyle>
            <a:lvl1pPr marL="0" indent="0" algn="ctr">
              <a:spcBef>
                <a:spcPts val="0"/>
              </a:spcBef>
              <a:buNone/>
              <a:defRPr sz="1400"/>
            </a:lvl1pPr>
          </a:lstStyle>
          <a:p>
            <a:pPr lvl="0"/>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22650411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AB0C-192B-37B0-50C8-74058CC4155F}"/>
              </a:ext>
            </a:extLst>
          </p:cNvPr>
          <p:cNvSpPr>
            <a:spLocks noGrp="1"/>
          </p:cNvSpPr>
          <p:nvPr>
            <p:ph type="title" hasCustomPrompt="1"/>
          </p:nvPr>
        </p:nvSpPr>
        <p:spPr/>
        <p:txBody>
          <a:bodyPr/>
          <a:lstStyle>
            <a:lvl1pPr>
              <a:defRPr>
                <a:solidFill>
                  <a:schemeClr val="bg2"/>
                </a:solidFill>
              </a:defRPr>
            </a:lvl1pPr>
          </a:lstStyle>
          <a:p>
            <a:r>
              <a:rPr lang="da-DK" dirty="0"/>
              <a:t>Klik for at tilføje titel</a:t>
            </a:r>
          </a:p>
        </p:txBody>
      </p:sp>
      <p:sp>
        <p:nvSpPr>
          <p:cNvPr id="7" name="Pladsholder til sidefod 4">
            <a:extLst>
              <a:ext uri="{FF2B5EF4-FFF2-40B4-BE49-F238E27FC236}">
                <a16:creationId xmlns:a16="http://schemas.microsoft.com/office/drawing/2014/main" id="{F00F41E2-65EC-CD70-52FC-5AB3D1667D07}"/>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8" name="Pladsholder til slidenummer 5">
            <a:extLst>
              <a:ext uri="{FF2B5EF4-FFF2-40B4-BE49-F238E27FC236}">
                <a16:creationId xmlns:a16="http://schemas.microsoft.com/office/drawing/2014/main" id="{8907DE68-4971-C0D5-C998-DA62EDE73F9D}"/>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4" name="Pladsholder til indhold 4">
            <a:extLst>
              <a:ext uri="{FF2B5EF4-FFF2-40B4-BE49-F238E27FC236}">
                <a16:creationId xmlns:a16="http://schemas.microsoft.com/office/drawing/2014/main" id="{5DA21AF1-6738-26A9-6B4D-9C0748AA747E}"/>
              </a:ext>
            </a:extLst>
          </p:cNvPr>
          <p:cNvSpPr>
            <a:spLocks noGrp="1"/>
          </p:cNvSpPr>
          <p:nvPr>
            <p:ph sz="quarter" idx="16" hasCustomPrompt="1"/>
          </p:nvPr>
        </p:nvSpPr>
        <p:spPr>
          <a:xfrm>
            <a:off x="613224" y="1593387"/>
            <a:ext cx="3780000" cy="4762501"/>
          </a:xfrm>
        </p:spPr>
        <p:txBody>
          <a:bodyPr/>
          <a:lstStyle>
            <a:lvl1pPr>
              <a:defRPr sz="1800"/>
            </a:lvl1pPr>
            <a:lvl2pPr>
              <a:defRPr sz="1600"/>
            </a:lvl2pPr>
            <a:lvl3pPr>
              <a:defRPr sz="1400"/>
            </a:lvl3pPr>
            <a:lvl4pPr>
              <a:defRPr sz="1400"/>
            </a:lvl4pPr>
            <a:lvl5pPr>
              <a:defRPr sz="14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indhold 4">
            <a:extLst>
              <a:ext uri="{FF2B5EF4-FFF2-40B4-BE49-F238E27FC236}">
                <a16:creationId xmlns:a16="http://schemas.microsoft.com/office/drawing/2014/main" id="{43D780C1-A701-2E52-77BB-A4B891E2DDDD}"/>
              </a:ext>
            </a:extLst>
          </p:cNvPr>
          <p:cNvSpPr>
            <a:spLocks noGrp="1"/>
          </p:cNvSpPr>
          <p:nvPr>
            <p:ph sz="quarter" idx="20" hasCustomPrompt="1"/>
          </p:nvPr>
        </p:nvSpPr>
        <p:spPr>
          <a:xfrm>
            <a:off x="4641850" y="1582738"/>
            <a:ext cx="6937375" cy="4762500"/>
          </a:xfrm>
        </p:spPr>
        <p:txBody>
          <a:bodyPr tIns="2160000" anchor="ctr" anchorCtr="0"/>
          <a:lstStyle>
            <a:lvl1pPr marL="0" indent="0" algn="ctr">
              <a:spcBef>
                <a:spcPts val="0"/>
              </a:spcBef>
              <a:buNone/>
              <a:defRPr sz="1400"/>
            </a:lvl1pPr>
          </a:lstStyle>
          <a:p>
            <a:pPr lvl="0"/>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289827865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90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kolonner m billede">
    <p:spTree>
      <p:nvGrpSpPr>
        <p:cNvPr id="1" name=""/>
        <p:cNvGrpSpPr/>
        <p:nvPr/>
      </p:nvGrpSpPr>
      <p:grpSpPr>
        <a:xfrm>
          <a:off x="0" y="0"/>
          <a:ext cx="0" cy="0"/>
          <a:chOff x="0" y="0"/>
          <a:chExt cx="0" cy="0"/>
        </a:xfrm>
      </p:grpSpPr>
      <p:sp>
        <p:nvSpPr>
          <p:cNvPr id="17" name="Pladsholder til tekst 8">
            <a:extLst>
              <a:ext uri="{FF2B5EF4-FFF2-40B4-BE49-F238E27FC236}">
                <a16:creationId xmlns:a16="http://schemas.microsoft.com/office/drawing/2014/main" id="{9A582B04-0937-5D43-A324-5278CE502532}"/>
              </a:ext>
            </a:extLst>
          </p:cNvPr>
          <p:cNvSpPr>
            <a:spLocks noGrp="1"/>
          </p:cNvSpPr>
          <p:nvPr>
            <p:ph type="body" sz="quarter" idx="34" hasCustomPrompt="1"/>
          </p:nvPr>
        </p:nvSpPr>
        <p:spPr>
          <a:xfrm>
            <a:off x="8227171" y="4314931"/>
            <a:ext cx="3348000" cy="2030307"/>
          </a:xfrm>
        </p:spPr>
        <p:txBody>
          <a:bodyPr/>
          <a:lstStyle>
            <a:lvl1pPr>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8">
            <a:extLst>
              <a:ext uri="{FF2B5EF4-FFF2-40B4-BE49-F238E27FC236}">
                <a16:creationId xmlns:a16="http://schemas.microsoft.com/office/drawing/2014/main" id="{E75961AD-6112-E36A-6DE3-9A4CCD7377CD}"/>
              </a:ext>
            </a:extLst>
          </p:cNvPr>
          <p:cNvSpPr>
            <a:spLocks noGrp="1"/>
          </p:cNvSpPr>
          <p:nvPr>
            <p:ph type="body" sz="quarter" idx="33" hasCustomPrompt="1"/>
          </p:nvPr>
        </p:nvSpPr>
        <p:spPr>
          <a:xfrm>
            <a:off x="4423264" y="4314915"/>
            <a:ext cx="3348000" cy="2027643"/>
          </a:xfrm>
        </p:spPr>
        <p:txBody>
          <a:bodyPr/>
          <a:lstStyle>
            <a:lvl1pPr>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8">
            <a:extLst>
              <a:ext uri="{FF2B5EF4-FFF2-40B4-BE49-F238E27FC236}">
                <a16:creationId xmlns:a16="http://schemas.microsoft.com/office/drawing/2014/main" id="{158D1B87-7081-FFEA-0822-0EB42162EF48}"/>
              </a:ext>
            </a:extLst>
          </p:cNvPr>
          <p:cNvSpPr>
            <a:spLocks noGrp="1"/>
          </p:cNvSpPr>
          <p:nvPr>
            <p:ph type="body" sz="quarter" idx="32" hasCustomPrompt="1"/>
          </p:nvPr>
        </p:nvSpPr>
        <p:spPr>
          <a:xfrm>
            <a:off x="612000" y="4314916"/>
            <a:ext cx="3348000" cy="2030322"/>
          </a:xfrm>
        </p:spPr>
        <p:txBody>
          <a:bodyPr/>
          <a:lstStyle>
            <a:lvl1pPr>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a:extLst>
              <a:ext uri="{FF2B5EF4-FFF2-40B4-BE49-F238E27FC236}">
                <a16:creationId xmlns:a16="http://schemas.microsoft.com/office/drawing/2014/main" id="{4E80CE17-04C3-3D30-3BA0-1CABDF02EB57}"/>
              </a:ext>
            </a:extLst>
          </p:cNvPr>
          <p:cNvSpPr>
            <a:spLocks noGrp="1"/>
          </p:cNvSpPr>
          <p:nvPr>
            <p:ph type="title" hasCustomPrompt="1"/>
          </p:nvPr>
        </p:nvSpPr>
        <p:spPr/>
        <p:txBody>
          <a:bodyPr/>
          <a:lstStyle>
            <a:lvl1pPr>
              <a:defRPr/>
            </a:lvl1pPr>
          </a:lstStyle>
          <a:p>
            <a:r>
              <a:rPr lang="da-DK" dirty="0"/>
              <a:t>Klik for at tilføje titel</a:t>
            </a:r>
          </a:p>
        </p:txBody>
      </p:sp>
      <p:sp>
        <p:nvSpPr>
          <p:cNvPr id="3" name="Pladsholder til sidefod 2">
            <a:extLst>
              <a:ext uri="{FF2B5EF4-FFF2-40B4-BE49-F238E27FC236}">
                <a16:creationId xmlns:a16="http://schemas.microsoft.com/office/drawing/2014/main" id="{07284305-9789-3EC7-9F76-5E687DF6456B}"/>
              </a:ext>
            </a:extLst>
          </p:cNvPr>
          <p:cNvSpPr>
            <a:spLocks noGrp="1"/>
          </p:cNvSpPr>
          <p:nvPr>
            <p:ph type="ftr" sz="quarter" idx="10"/>
          </p:nvPr>
        </p:nvSpPr>
        <p:spPr/>
        <p:txBody>
          <a:bodyPr/>
          <a:lstStyle/>
          <a:p>
            <a:r>
              <a:rPr lang="da-DK" dirty="0"/>
              <a:t>Projekt / initialer / version</a:t>
            </a:r>
          </a:p>
        </p:txBody>
      </p:sp>
      <p:sp>
        <p:nvSpPr>
          <p:cNvPr id="4" name="Pladsholder til slidenummer 3">
            <a:extLst>
              <a:ext uri="{FF2B5EF4-FFF2-40B4-BE49-F238E27FC236}">
                <a16:creationId xmlns:a16="http://schemas.microsoft.com/office/drawing/2014/main" id="{D0C7550A-B05D-7188-5EB1-B654E091AEFC}"/>
              </a:ext>
            </a:extLst>
          </p:cNvPr>
          <p:cNvSpPr>
            <a:spLocks noGrp="1"/>
          </p:cNvSpPr>
          <p:nvPr>
            <p:ph type="sldNum" sz="quarter" idx="11"/>
          </p:nvPr>
        </p:nvSpPr>
        <p:spPr/>
        <p:txBody>
          <a:bodyPr/>
          <a:lstStyle/>
          <a:p>
            <a:fld id="{B3CB5866-C97E-431B-9347-802EE191A840}" type="slidenum">
              <a:rPr lang="da-DK" smtClean="0"/>
              <a:pPr/>
              <a:t>‹#›</a:t>
            </a:fld>
            <a:endParaRPr lang="da-DK" dirty="0"/>
          </a:p>
        </p:txBody>
      </p:sp>
      <p:sp>
        <p:nvSpPr>
          <p:cNvPr id="5" name="Pladsholder til tekst 35">
            <a:extLst>
              <a:ext uri="{FF2B5EF4-FFF2-40B4-BE49-F238E27FC236}">
                <a16:creationId xmlns:a16="http://schemas.microsoft.com/office/drawing/2014/main" id="{D0739B39-247D-F531-B0EC-8421F7DAEAE9}"/>
              </a:ext>
            </a:extLst>
          </p:cNvPr>
          <p:cNvSpPr>
            <a:spLocks noGrp="1"/>
          </p:cNvSpPr>
          <p:nvPr>
            <p:ph type="body" sz="quarter" idx="26" hasCustomPrompt="1"/>
          </p:nvPr>
        </p:nvSpPr>
        <p:spPr>
          <a:xfrm>
            <a:off x="612000" y="3952238"/>
            <a:ext cx="3348000" cy="360000"/>
          </a:xfrm>
          <a:prstGeom prst="rect">
            <a:avLst/>
          </a:prstGeom>
        </p:spPr>
        <p:txBody>
          <a:bodyPr lIns="0" anchor="ctr" anchorCtr="0">
            <a:noAutofit/>
          </a:bodyPr>
          <a:lstStyle>
            <a:lvl1pPr marL="0" indent="0">
              <a:lnSpc>
                <a:spcPct val="100000"/>
              </a:lnSpc>
              <a:spcBef>
                <a:spcPts val="0"/>
              </a:spcBef>
              <a:buNone/>
              <a:defRPr sz="1800" b="1">
                <a:solidFill>
                  <a:schemeClr val="bg2"/>
                </a:solidFill>
              </a:defRPr>
            </a:lvl1pPr>
            <a:lvl2pPr marL="230400" indent="0">
              <a:buNone/>
              <a:defRPr/>
            </a:lvl2pPr>
          </a:lstStyle>
          <a:p>
            <a:pPr lvl="0"/>
            <a:r>
              <a:rPr lang="da-DK" dirty="0"/>
              <a:t>Klik for at indsætte tekst</a:t>
            </a:r>
          </a:p>
        </p:txBody>
      </p:sp>
      <p:sp>
        <p:nvSpPr>
          <p:cNvPr id="12" name="Pladsholder til tekst 35">
            <a:extLst>
              <a:ext uri="{FF2B5EF4-FFF2-40B4-BE49-F238E27FC236}">
                <a16:creationId xmlns:a16="http://schemas.microsoft.com/office/drawing/2014/main" id="{D60D0149-91E8-C28B-ED73-F3E642FFE0A0}"/>
              </a:ext>
            </a:extLst>
          </p:cNvPr>
          <p:cNvSpPr>
            <a:spLocks noGrp="1"/>
          </p:cNvSpPr>
          <p:nvPr>
            <p:ph type="body" sz="quarter" idx="27" hasCustomPrompt="1"/>
          </p:nvPr>
        </p:nvSpPr>
        <p:spPr>
          <a:xfrm>
            <a:off x="4423264" y="3952237"/>
            <a:ext cx="3348000" cy="360000"/>
          </a:xfrm>
          <a:prstGeom prst="rect">
            <a:avLst/>
          </a:prstGeom>
        </p:spPr>
        <p:txBody>
          <a:bodyPr lIns="0" anchor="ctr" anchorCtr="0">
            <a:noAutofit/>
          </a:bodyPr>
          <a:lstStyle>
            <a:lvl1pPr marL="0" indent="0">
              <a:lnSpc>
                <a:spcPct val="100000"/>
              </a:lnSpc>
              <a:spcBef>
                <a:spcPts val="0"/>
              </a:spcBef>
              <a:buNone/>
              <a:defRPr sz="1800" b="1">
                <a:solidFill>
                  <a:schemeClr val="bg2"/>
                </a:solidFill>
              </a:defRPr>
            </a:lvl1pPr>
            <a:lvl2pPr marL="230400" indent="0">
              <a:buNone/>
              <a:defRPr/>
            </a:lvl2pPr>
          </a:lstStyle>
          <a:p>
            <a:pPr lvl="0"/>
            <a:r>
              <a:rPr lang="da-DK" dirty="0"/>
              <a:t>Klik for at indsætte tekst</a:t>
            </a:r>
          </a:p>
        </p:txBody>
      </p:sp>
      <p:sp>
        <p:nvSpPr>
          <p:cNvPr id="13" name="Pladsholder til tekst 35">
            <a:extLst>
              <a:ext uri="{FF2B5EF4-FFF2-40B4-BE49-F238E27FC236}">
                <a16:creationId xmlns:a16="http://schemas.microsoft.com/office/drawing/2014/main" id="{DAC18077-8593-B239-1634-274BC5437C08}"/>
              </a:ext>
            </a:extLst>
          </p:cNvPr>
          <p:cNvSpPr>
            <a:spLocks noGrp="1"/>
          </p:cNvSpPr>
          <p:nvPr>
            <p:ph type="body" sz="quarter" idx="28" hasCustomPrompt="1"/>
          </p:nvPr>
        </p:nvSpPr>
        <p:spPr>
          <a:xfrm>
            <a:off x="8227171" y="3951697"/>
            <a:ext cx="3348000" cy="360000"/>
          </a:xfrm>
          <a:prstGeom prst="rect">
            <a:avLst/>
          </a:prstGeom>
        </p:spPr>
        <p:txBody>
          <a:bodyPr lIns="0" anchor="ctr" anchorCtr="0">
            <a:noAutofit/>
          </a:bodyPr>
          <a:lstStyle>
            <a:lvl1pPr marL="0" indent="0">
              <a:lnSpc>
                <a:spcPct val="100000"/>
              </a:lnSpc>
              <a:spcBef>
                <a:spcPts val="0"/>
              </a:spcBef>
              <a:buNone/>
              <a:defRPr sz="1800" b="1">
                <a:solidFill>
                  <a:schemeClr val="bg2"/>
                </a:solidFill>
              </a:defRPr>
            </a:lvl1pPr>
            <a:lvl2pPr marL="230400" indent="0">
              <a:buNone/>
              <a:defRPr/>
            </a:lvl2pPr>
          </a:lstStyle>
          <a:p>
            <a:pPr lvl="0"/>
            <a:r>
              <a:rPr lang="da-DK" dirty="0"/>
              <a:t>Klik for at indsætte tekst</a:t>
            </a:r>
          </a:p>
        </p:txBody>
      </p:sp>
      <p:sp>
        <p:nvSpPr>
          <p:cNvPr id="14" name="Pladsholder til billede 39">
            <a:extLst>
              <a:ext uri="{FF2B5EF4-FFF2-40B4-BE49-F238E27FC236}">
                <a16:creationId xmlns:a16="http://schemas.microsoft.com/office/drawing/2014/main" id="{08EA6566-8292-4364-8A43-96ABF88A45CB}"/>
              </a:ext>
            </a:extLst>
          </p:cNvPr>
          <p:cNvSpPr>
            <a:spLocks noGrp="1"/>
          </p:cNvSpPr>
          <p:nvPr>
            <p:ph type="pic" sz="quarter" idx="29" hasCustomPrompt="1"/>
          </p:nvPr>
        </p:nvSpPr>
        <p:spPr>
          <a:xfrm>
            <a:off x="613224" y="1582738"/>
            <a:ext cx="3348000" cy="2268000"/>
          </a:xfrm>
          <a:prstGeom prst="rect">
            <a:avLst/>
          </a:prstGeom>
        </p:spPr>
        <p:txBody>
          <a:bodyPr bIns="900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15" name="Pladsholder til billede 39">
            <a:extLst>
              <a:ext uri="{FF2B5EF4-FFF2-40B4-BE49-F238E27FC236}">
                <a16:creationId xmlns:a16="http://schemas.microsoft.com/office/drawing/2014/main" id="{8D3B22C0-4399-EF12-3BEF-424EBE604072}"/>
              </a:ext>
            </a:extLst>
          </p:cNvPr>
          <p:cNvSpPr>
            <a:spLocks noGrp="1"/>
          </p:cNvSpPr>
          <p:nvPr>
            <p:ph type="pic" sz="quarter" idx="30" hasCustomPrompt="1"/>
          </p:nvPr>
        </p:nvSpPr>
        <p:spPr>
          <a:xfrm>
            <a:off x="4423264" y="1582738"/>
            <a:ext cx="3348000" cy="2268000"/>
          </a:xfrm>
          <a:prstGeom prst="rect">
            <a:avLst/>
          </a:prstGeom>
        </p:spPr>
        <p:txBody>
          <a:bodyPr bIns="900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16" name="Pladsholder til billede 39">
            <a:extLst>
              <a:ext uri="{FF2B5EF4-FFF2-40B4-BE49-F238E27FC236}">
                <a16:creationId xmlns:a16="http://schemas.microsoft.com/office/drawing/2014/main" id="{FBF9BDFA-ED4D-DE51-F298-81A2D3F2557A}"/>
              </a:ext>
            </a:extLst>
          </p:cNvPr>
          <p:cNvSpPr>
            <a:spLocks noGrp="1"/>
          </p:cNvSpPr>
          <p:nvPr>
            <p:ph type="pic" sz="quarter" idx="31" hasCustomPrompt="1"/>
          </p:nvPr>
        </p:nvSpPr>
        <p:spPr>
          <a:xfrm>
            <a:off x="8233303" y="1582738"/>
            <a:ext cx="3348000" cy="2268000"/>
          </a:xfrm>
          <a:prstGeom prst="rect">
            <a:avLst/>
          </a:prstGeom>
        </p:spPr>
        <p:txBody>
          <a:bodyPr bIns="900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15150321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slide delt lyserø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6" name="Pladsholder til billede 5">
            <a:extLst>
              <a:ext uri="{FF2B5EF4-FFF2-40B4-BE49-F238E27FC236}">
                <a16:creationId xmlns:a16="http://schemas.microsoft.com/office/drawing/2014/main" id="{91C69E9D-2631-FFD8-425B-FF6CA22DCB4F}"/>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dirty="0"/>
              <a:t>Klik på rammen og indsæt</a:t>
            </a:r>
            <a:br>
              <a:rPr lang="da-DK" dirty="0"/>
            </a:br>
            <a:r>
              <a:rPr lang="da-DK" dirty="0"/>
              <a:t>billede via Templafy-menuen</a:t>
            </a:r>
            <a:br>
              <a:rPr lang="da-DK" dirty="0"/>
            </a:br>
            <a:r>
              <a:rPr lang="da-DK" dirty="0"/>
              <a:t>”Fotos og logos”</a:t>
            </a:r>
          </a:p>
        </p:txBody>
      </p:sp>
      <p:sp>
        <p:nvSpPr>
          <p:cNvPr id="2" name="Title 1"/>
          <p:cNvSpPr>
            <a:spLocks noGrp="1"/>
          </p:cNvSpPr>
          <p:nvPr>
            <p:ph type="ctrTitle" hasCustomPrompt="1"/>
          </p:nvPr>
        </p:nvSpPr>
        <p:spPr>
          <a:xfrm>
            <a:off x="609601" y="2139350"/>
            <a:ext cx="5051424" cy="1289649"/>
          </a:xfrm>
          <a:prstGeom prst="rect">
            <a:avLst/>
          </a:prstGeom>
        </p:spPr>
        <p:txBody>
          <a:bodyPr anchor="b" anchorCtr="0">
            <a:noAutofit/>
          </a:bodyPr>
          <a:lstStyle>
            <a:lvl1pPr algn="l">
              <a:defRPr sz="4400" baseline="0">
                <a:solidFill>
                  <a:schemeClr val="tx2"/>
                </a:solidFill>
                <a:latin typeface="+mj-lt"/>
                <a:ea typeface="Open Sans Light" panose="020B0306030504020204" pitchFamily="34" charset="0"/>
                <a:cs typeface="Open Sans Light" panose="020B0306030504020204" pitchFamily="34" charset="0"/>
              </a:defRPr>
            </a:lvl1pPr>
          </a:lstStyle>
          <a:p>
            <a:r>
              <a:rPr lang="da-DK" dirty="0"/>
              <a:t>Klik for at tilføje titel</a:t>
            </a:r>
          </a:p>
        </p:txBody>
      </p:sp>
      <p:sp>
        <p:nvSpPr>
          <p:cNvPr id="3" name="Subtitle 2"/>
          <p:cNvSpPr>
            <a:spLocks noGrp="1"/>
          </p:cNvSpPr>
          <p:nvPr>
            <p:ph type="subTitle" idx="1" hasCustomPrompt="1"/>
          </p:nvPr>
        </p:nvSpPr>
        <p:spPr>
          <a:xfrm>
            <a:off x="609602" y="3668386"/>
            <a:ext cx="5051423" cy="543464"/>
          </a:xfrm>
          <a:prstGeom prst="rect">
            <a:avLst/>
          </a:prstGeom>
        </p:spPr>
        <p:txBody>
          <a:bodyPr anchor="t" anchorCtr="0"/>
          <a:lstStyle>
            <a:lvl1pPr marL="0" indent="0" algn="l">
              <a:buNone/>
              <a:defRPr sz="2400" b="1" i="0">
                <a:solidFill>
                  <a:schemeClr val="tx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dirty="0"/>
              <a:t>Klik for at tilføje undertitel</a:t>
            </a:r>
          </a:p>
        </p:txBody>
      </p:sp>
    </p:spTree>
    <p:extLst>
      <p:ext uri="{BB962C8B-B14F-4D97-AF65-F5344CB8AC3E}">
        <p14:creationId xmlns:p14="http://schemas.microsoft.com/office/powerpoint/2010/main" val="272635150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billeder m overskrif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0CE17-04C3-3D30-3BA0-1CABDF02EB57}"/>
              </a:ext>
            </a:extLst>
          </p:cNvPr>
          <p:cNvSpPr>
            <a:spLocks noGrp="1"/>
          </p:cNvSpPr>
          <p:nvPr>
            <p:ph type="title" hasCustomPrompt="1"/>
          </p:nvPr>
        </p:nvSpPr>
        <p:spPr/>
        <p:txBody>
          <a:bodyPr/>
          <a:lstStyle/>
          <a:p>
            <a:r>
              <a:rPr lang="da-DK" dirty="0"/>
              <a:t>Klik for at tilføje titel</a:t>
            </a:r>
          </a:p>
        </p:txBody>
      </p:sp>
      <p:sp>
        <p:nvSpPr>
          <p:cNvPr id="3" name="Pladsholder til sidefod 2">
            <a:extLst>
              <a:ext uri="{FF2B5EF4-FFF2-40B4-BE49-F238E27FC236}">
                <a16:creationId xmlns:a16="http://schemas.microsoft.com/office/drawing/2014/main" id="{07284305-9789-3EC7-9F76-5E687DF6456B}"/>
              </a:ext>
            </a:extLst>
          </p:cNvPr>
          <p:cNvSpPr>
            <a:spLocks noGrp="1"/>
          </p:cNvSpPr>
          <p:nvPr>
            <p:ph type="ftr" sz="quarter" idx="10"/>
          </p:nvPr>
        </p:nvSpPr>
        <p:spPr/>
        <p:txBody>
          <a:bodyPr/>
          <a:lstStyle/>
          <a:p>
            <a:r>
              <a:rPr lang="da-DK" dirty="0"/>
              <a:t>Projekt / initialer / version</a:t>
            </a:r>
          </a:p>
        </p:txBody>
      </p:sp>
      <p:sp>
        <p:nvSpPr>
          <p:cNvPr id="4" name="Pladsholder til slidenummer 3">
            <a:extLst>
              <a:ext uri="{FF2B5EF4-FFF2-40B4-BE49-F238E27FC236}">
                <a16:creationId xmlns:a16="http://schemas.microsoft.com/office/drawing/2014/main" id="{D0C7550A-B05D-7188-5EB1-B654E091AEFC}"/>
              </a:ext>
            </a:extLst>
          </p:cNvPr>
          <p:cNvSpPr>
            <a:spLocks noGrp="1"/>
          </p:cNvSpPr>
          <p:nvPr>
            <p:ph type="sldNum" sz="quarter" idx="11"/>
          </p:nvPr>
        </p:nvSpPr>
        <p:spPr/>
        <p:txBody>
          <a:bodyPr/>
          <a:lstStyle/>
          <a:p>
            <a:fld id="{B3CB5866-C97E-431B-9347-802EE191A840}" type="slidenum">
              <a:rPr lang="da-DK" smtClean="0"/>
              <a:pPr/>
              <a:t>‹#›</a:t>
            </a:fld>
            <a:endParaRPr lang="da-DK" dirty="0"/>
          </a:p>
        </p:txBody>
      </p:sp>
      <p:sp>
        <p:nvSpPr>
          <p:cNvPr id="5" name="Pladsholder til tekst 35">
            <a:extLst>
              <a:ext uri="{FF2B5EF4-FFF2-40B4-BE49-F238E27FC236}">
                <a16:creationId xmlns:a16="http://schemas.microsoft.com/office/drawing/2014/main" id="{D0739B39-247D-F531-B0EC-8421F7DAEAE9}"/>
              </a:ext>
            </a:extLst>
          </p:cNvPr>
          <p:cNvSpPr>
            <a:spLocks noGrp="1"/>
          </p:cNvSpPr>
          <p:nvPr>
            <p:ph type="body" sz="quarter" idx="26" hasCustomPrompt="1"/>
          </p:nvPr>
        </p:nvSpPr>
        <p:spPr>
          <a:xfrm>
            <a:off x="612000" y="1590038"/>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dirty="0"/>
              <a:t>Klik for at indsætte tekst</a:t>
            </a:r>
          </a:p>
        </p:txBody>
      </p:sp>
      <p:sp>
        <p:nvSpPr>
          <p:cNvPr id="12" name="Pladsholder til tekst 35">
            <a:extLst>
              <a:ext uri="{FF2B5EF4-FFF2-40B4-BE49-F238E27FC236}">
                <a16:creationId xmlns:a16="http://schemas.microsoft.com/office/drawing/2014/main" id="{D60D0149-91E8-C28B-ED73-F3E642FFE0A0}"/>
              </a:ext>
            </a:extLst>
          </p:cNvPr>
          <p:cNvSpPr>
            <a:spLocks noGrp="1"/>
          </p:cNvSpPr>
          <p:nvPr>
            <p:ph type="body" sz="quarter" idx="27" hasCustomPrompt="1"/>
          </p:nvPr>
        </p:nvSpPr>
        <p:spPr>
          <a:xfrm>
            <a:off x="4424960" y="1590037"/>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dirty="0"/>
              <a:t>Klik for at indsætte tekst</a:t>
            </a:r>
          </a:p>
        </p:txBody>
      </p:sp>
      <p:sp>
        <p:nvSpPr>
          <p:cNvPr id="13" name="Pladsholder til tekst 35">
            <a:extLst>
              <a:ext uri="{FF2B5EF4-FFF2-40B4-BE49-F238E27FC236}">
                <a16:creationId xmlns:a16="http://schemas.microsoft.com/office/drawing/2014/main" id="{DAC18077-8593-B239-1634-274BC5437C08}"/>
              </a:ext>
            </a:extLst>
          </p:cNvPr>
          <p:cNvSpPr>
            <a:spLocks noGrp="1"/>
          </p:cNvSpPr>
          <p:nvPr>
            <p:ph type="body" sz="quarter" idx="28" hasCustomPrompt="1"/>
          </p:nvPr>
        </p:nvSpPr>
        <p:spPr>
          <a:xfrm>
            <a:off x="8233303" y="1589497"/>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dirty="0"/>
              <a:t>Klik for at indsætte tekst</a:t>
            </a:r>
          </a:p>
        </p:txBody>
      </p:sp>
      <p:sp>
        <p:nvSpPr>
          <p:cNvPr id="14" name="Pladsholder til billede 39">
            <a:extLst>
              <a:ext uri="{FF2B5EF4-FFF2-40B4-BE49-F238E27FC236}">
                <a16:creationId xmlns:a16="http://schemas.microsoft.com/office/drawing/2014/main" id="{08EA6566-8292-4364-8A43-96ABF88A45CB}"/>
              </a:ext>
            </a:extLst>
          </p:cNvPr>
          <p:cNvSpPr>
            <a:spLocks noGrp="1"/>
          </p:cNvSpPr>
          <p:nvPr>
            <p:ph type="pic" sz="quarter" idx="29" hasCustomPrompt="1"/>
          </p:nvPr>
        </p:nvSpPr>
        <p:spPr>
          <a:xfrm>
            <a:off x="613224" y="1868488"/>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15" name="Pladsholder til billede 39">
            <a:extLst>
              <a:ext uri="{FF2B5EF4-FFF2-40B4-BE49-F238E27FC236}">
                <a16:creationId xmlns:a16="http://schemas.microsoft.com/office/drawing/2014/main" id="{8D3B22C0-4399-EF12-3BEF-424EBE604072}"/>
              </a:ext>
            </a:extLst>
          </p:cNvPr>
          <p:cNvSpPr>
            <a:spLocks noGrp="1"/>
          </p:cNvSpPr>
          <p:nvPr>
            <p:ph type="pic" sz="quarter" idx="30" hasCustomPrompt="1"/>
          </p:nvPr>
        </p:nvSpPr>
        <p:spPr>
          <a:xfrm>
            <a:off x="4424960" y="1868488"/>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16" name="Pladsholder til billede 39">
            <a:extLst>
              <a:ext uri="{FF2B5EF4-FFF2-40B4-BE49-F238E27FC236}">
                <a16:creationId xmlns:a16="http://schemas.microsoft.com/office/drawing/2014/main" id="{FBF9BDFA-ED4D-DE51-F298-81A2D3F2557A}"/>
              </a:ext>
            </a:extLst>
          </p:cNvPr>
          <p:cNvSpPr>
            <a:spLocks noGrp="1"/>
          </p:cNvSpPr>
          <p:nvPr>
            <p:ph type="pic" sz="quarter" idx="31" hasCustomPrompt="1"/>
          </p:nvPr>
        </p:nvSpPr>
        <p:spPr>
          <a:xfrm>
            <a:off x="8233303" y="1868488"/>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8" name="Pladsholder til tekst 35">
            <a:extLst>
              <a:ext uri="{FF2B5EF4-FFF2-40B4-BE49-F238E27FC236}">
                <a16:creationId xmlns:a16="http://schemas.microsoft.com/office/drawing/2014/main" id="{CA71BB9C-1601-C740-D317-EB2FCF4832B6}"/>
              </a:ext>
            </a:extLst>
          </p:cNvPr>
          <p:cNvSpPr>
            <a:spLocks noGrp="1"/>
          </p:cNvSpPr>
          <p:nvPr>
            <p:ph type="body" sz="quarter" idx="32" hasCustomPrompt="1"/>
          </p:nvPr>
        </p:nvSpPr>
        <p:spPr>
          <a:xfrm>
            <a:off x="613224" y="4154250"/>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dirty="0"/>
              <a:t>Klik for at indsætte tekst</a:t>
            </a:r>
          </a:p>
        </p:txBody>
      </p:sp>
      <p:sp>
        <p:nvSpPr>
          <p:cNvPr id="9" name="Pladsholder til tekst 35">
            <a:extLst>
              <a:ext uri="{FF2B5EF4-FFF2-40B4-BE49-F238E27FC236}">
                <a16:creationId xmlns:a16="http://schemas.microsoft.com/office/drawing/2014/main" id="{2EC2BA25-C2C8-FA5C-E8A6-9498CE9D8B9F}"/>
              </a:ext>
            </a:extLst>
          </p:cNvPr>
          <p:cNvSpPr>
            <a:spLocks noGrp="1"/>
          </p:cNvSpPr>
          <p:nvPr>
            <p:ph type="body" sz="quarter" idx="33" hasCustomPrompt="1"/>
          </p:nvPr>
        </p:nvSpPr>
        <p:spPr>
          <a:xfrm>
            <a:off x="4424960" y="4154249"/>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dirty="0"/>
              <a:t>Klik for at indsætte tekst</a:t>
            </a:r>
          </a:p>
        </p:txBody>
      </p:sp>
      <p:sp>
        <p:nvSpPr>
          <p:cNvPr id="10" name="Pladsholder til tekst 35">
            <a:extLst>
              <a:ext uri="{FF2B5EF4-FFF2-40B4-BE49-F238E27FC236}">
                <a16:creationId xmlns:a16="http://schemas.microsoft.com/office/drawing/2014/main" id="{031C8C02-C6EA-C21C-E9A6-3F28A572DDBC}"/>
              </a:ext>
            </a:extLst>
          </p:cNvPr>
          <p:cNvSpPr>
            <a:spLocks noGrp="1"/>
          </p:cNvSpPr>
          <p:nvPr>
            <p:ph type="body" sz="quarter" idx="34" hasCustomPrompt="1"/>
          </p:nvPr>
        </p:nvSpPr>
        <p:spPr>
          <a:xfrm>
            <a:off x="8234527" y="4153709"/>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dirty="0"/>
              <a:t>Klik for at indsætte tekst</a:t>
            </a:r>
          </a:p>
        </p:txBody>
      </p:sp>
      <p:sp>
        <p:nvSpPr>
          <p:cNvPr id="17" name="Pladsholder til billede 39">
            <a:extLst>
              <a:ext uri="{FF2B5EF4-FFF2-40B4-BE49-F238E27FC236}">
                <a16:creationId xmlns:a16="http://schemas.microsoft.com/office/drawing/2014/main" id="{E323016E-503D-359E-1541-56C7F5C4984C}"/>
              </a:ext>
            </a:extLst>
          </p:cNvPr>
          <p:cNvSpPr>
            <a:spLocks noGrp="1"/>
          </p:cNvSpPr>
          <p:nvPr>
            <p:ph type="pic" sz="quarter" idx="35" hasCustomPrompt="1"/>
          </p:nvPr>
        </p:nvSpPr>
        <p:spPr>
          <a:xfrm>
            <a:off x="614448" y="4432700"/>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18" name="Pladsholder til billede 39">
            <a:extLst>
              <a:ext uri="{FF2B5EF4-FFF2-40B4-BE49-F238E27FC236}">
                <a16:creationId xmlns:a16="http://schemas.microsoft.com/office/drawing/2014/main" id="{E9B96E64-8B16-5F3F-A89F-45861E7DF59A}"/>
              </a:ext>
            </a:extLst>
          </p:cNvPr>
          <p:cNvSpPr>
            <a:spLocks noGrp="1"/>
          </p:cNvSpPr>
          <p:nvPr>
            <p:ph type="pic" sz="quarter" idx="36" hasCustomPrompt="1"/>
          </p:nvPr>
        </p:nvSpPr>
        <p:spPr>
          <a:xfrm>
            <a:off x="4424960" y="4432700"/>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19" name="Pladsholder til billede 39">
            <a:extLst>
              <a:ext uri="{FF2B5EF4-FFF2-40B4-BE49-F238E27FC236}">
                <a16:creationId xmlns:a16="http://schemas.microsoft.com/office/drawing/2014/main" id="{21CA160B-DF85-D0B7-9936-9E74E13A242C}"/>
              </a:ext>
            </a:extLst>
          </p:cNvPr>
          <p:cNvSpPr>
            <a:spLocks noGrp="1"/>
          </p:cNvSpPr>
          <p:nvPr>
            <p:ph type="pic" sz="quarter" idx="37" hasCustomPrompt="1"/>
          </p:nvPr>
        </p:nvSpPr>
        <p:spPr>
          <a:xfrm>
            <a:off x="8234527" y="4432700"/>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3254309128"/>
      </p:ext>
    </p:extLst>
  </p:cSld>
  <p:clrMapOvr>
    <a:masterClrMapping/>
  </p:clrMapOvr>
  <p:transition>
    <p:fade/>
  </p:transition>
  <p:extLst>
    <p:ext uri="{DCECCB84-F9BA-43D5-87BE-67443E8EF086}">
      <p15:sldGuideLst xmlns:p15="http://schemas.microsoft.com/office/powerpoint/2012/main">
        <p15:guide id="1" pos="2773" userDrawn="1">
          <p15:clr>
            <a:srgbClr val="FBAE40"/>
          </p15:clr>
        </p15:guide>
        <p15:guide id="2" pos="2501" userDrawn="1">
          <p15:clr>
            <a:srgbClr val="FBAE40"/>
          </p15:clr>
        </p15:guide>
        <p15:guide id="3" pos="5177" userDrawn="1">
          <p15:clr>
            <a:srgbClr val="FBAE40"/>
          </p15:clr>
        </p15:guide>
        <p15:guide id="4" pos="490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n overskrif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869E-647A-352F-C821-108E0429AED0}"/>
              </a:ext>
            </a:extLst>
          </p:cNvPr>
          <p:cNvSpPr>
            <a:spLocks noGrp="1"/>
          </p:cNvSpPr>
          <p:nvPr>
            <p:ph type="title" hasCustomPrompt="1"/>
          </p:nvPr>
        </p:nvSpPr>
        <p:spPr/>
        <p:txBody>
          <a:bodyPr/>
          <a:lstStyle>
            <a:lvl1pPr>
              <a:defRPr>
                <a:solidFill>
                  <a:schemeClr val="bg2"/>
                </a:solidFill>
              </a:defRPr>
            </a:lvl1pPr>
          </a:lstStyle>
          <a:p>
            <a:r>
              <a:rPr lang="da-DK" dirty="0"/>
              <a:t>Klik for at tilføje titel</a:t>
            </a:r>
          </a:p>
        </p:txBody>
      </p:sp>
      <p:sp>
        <p:nvSpPr>
          <p:cNvPr id="3" name="Pladsholder til sidefod 4">
            <a:extLst>
              <a:ext uri="{FF2B5EF4-FFF2-40B4-BE49-F238E27FC236}">
                <a16:creationId xmlns:a16="http://schemas.microsoft.com/office/drawing/2014/main" id="{D08D0B8B-8FB7-402F-8364-4E0B631B776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4" name="Pladsholder til slidenummer 5">
            <a:extLst>
              <a:ext uri="{FF2B5EF4-FFF2-40B4-BE49-F238E27FC236}">
                <a16:creationId xmlns:a16="http://schemas.microsoft.com/office/drawing/2014/main" id="{9916FDE1-B63F-4724-F3B0-0E84D9371718}"/>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Tree>
    <p:extLst>
      <p:ext uri="{BB962C8B-B14F-4D97-AF65-F5344CB8AC3E}">
        <p14:creationId xmlns:p14="http://schemas.microsoft.com/office/powerpoint/2010/main" val="18337513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kolonner - grå baggrund">
    <p:bg>
      <p:bgRef idx="1001">
        <a:schemeClr val="bg1"/>
      </p:bgRef>
    </p:bg>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694D5FCC-94AC-FD49-BD6A-7D36D8DF1151}"/>
              </a:ext>
            </a:extLst>
          </p:cNvPr>
          <p:cNvSpPr/>
          <p:nvPr userDrawn="1"/>
        </p:nvSpPr>
        <p:spPr>
          <a:xfrm>
            <a:off x="6288377" y="3098144"/>
            <a:ext cx="5292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23" name="Rektangel 22">
            <a:extLst>
              <a:ext uri="{FF2B5EF4-FFF2-40B4-BE49-F238E27FC236}">
                <a16:creationId xmlns:a16="http://schemas.microsoft.com/office/drawing/2014/main" id="{5CF1032C-0E95-6BDB-B7FB-8D1EFFC51E71}"/>
              </a:ext>
            </a:extLst>
          </p:cNvPr>
          <p:cNvSpPr/>
          <p:nvPr userDrawn="1"/>
        </p:nvSpPr>
        <p:spPr>
          <a:xfrm>
            <a:off x="609599" y="3098144"/>
            <a:ext cx="5292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2" name="Title 1">
            <a:extLst>
              <a:ext uri="{FF2B5EF4-FFF2-40B4-BE49-F238E27FC236}">
                <a16:creationId xmlns:a16="http://schemas.microsoft.com/office/drawing/2014/main" id="{66A8869E-647A-352F-C821-108E0429AED0}"/>
              </a:ext>
            </a:extLst>
          </p:cNvPr>
          <p:cNvSpPr>
            <a:spLocks noGrp="1"/>
          </p:cNvSpPr>
          <p:nvPr>
            <p:ph type="title" hasCustomPrompt="1"/>
          </p:nvPr>
        </p:nvSpPr>
        <p:spPr/>
        <p:txBody>
          <a:bodyPr/>
          <a:lstStyle>
            <a:lvl1pPr>
              <a:defRPr>
                <a:solidFill>
                  <a:schemeClr val="bg2"/>
                </a:solidFill>
              </a:defRPr>
            </a:lvl1pPr>
          </a:lstStyle>
          <a:p>
            <a:r>
              <a:rPr lang="da-DK" dirty="0"/>
              <a:t>Klik for at tilføje titel</a:t>
            </a:r>
          </a:p>
        </p:txBody>
      </p:sp>
      <p:sp>
        <p:nvSpPr>
          <p:cNvPr id="3" name="Pladsholder til sidefod 4">
            <a:extLst>
              <a:ext uri="{FF2B5EF4-FFF2-40B4-BE49-F238E27FC236}">
                <a16:creationId xmlns:a16="http://schemas.microsoft.com/office/drawing/2014/main" id="{D08D0B8B-8FB7-402F-8364-4E0B631B776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Divisionens styrker inden for fødevarer og landbrug</a:t>
            </a:r>
          </a:p>
        </p:txBody>
      </p:sp>
      <p:sp>
        <p:nvSpPr>
          <p:cNvPr id="4" name="Pladsholder til slidenummer 5">
            <a:extLst>
              <a:ext uri="{FF2B5EF4-FFF2-40B4-BE49-F238E27FC236}">
                <a16:creationId xmlns:a16="http://schemas.microsoft.com/office/drawing/2014/main" id="{9916FDE1-B63F-4724-F3B0-0E84D9371718}"/>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16" name="Pladsholder til tekst 5">
            <a:extLst>
              <a:ext uri="{FF2B5EF4-FFF2-40B4-BE49-F238E27FC236}">
                <a16:creationId xmlns:a16="http://schemas.microsoft.com/office/drawing/2014/main" id="{E2D5AD76-0376-3628-33E7-BBDC03E7649D}"/>
              </a:ext>
            </a:extLst>
          </p:cNvPr>
          <p:cNvSpPr>
            <a:spLocks noGrp="1"/>
          </p:cNvSpPr>
          <p:nvPr>
            <p:ph type="body" sz="quarter" idx="36" hasCustomPrompt="1"/>
          </p:nvPr>
        </p:nvSpPr>
        <p:spPr>
          <a:xfrm>
            <a:off x="6288377" y="3638144"/>
            <a:ext cx="5292000" cy="2700000"/>
          </a:xfrm>
          <a:noFill/>
        </p:spPr>
        <p:txBody>
          <a:bodyPr lIns="108000" rIns="108000"/>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tekst 5">
            <a:extLst>
              <a:ext uri="{FF2B5EF4-FFF2-40B4-BE49-F238E27FC236}">
                <a16:creationId xmlns:a16="http://schemas.microsoft.com/office/drawing/2014/main" id="{92B8D95D-7FDB-43F4-96FD-6A0B7012E347}"/>
              </a:ext>
            </a:extLst>
          </p:cNvPr>
          <p:cNvSpPr>
            <a:spLocks noGrp="1"/>
          </p:cNvSpPr>
          <p:nvPr>
            <p:ph type="body" sz="quarter" idx="37" hasCustomPrompt="1"/>
          </p:nvPr>
        </p:nvSpPr>
        <p:spPr>
          <a:xfrm>
            <a:off x="612000" y="3638144"/>
            <a:ext cx="5292000" cy="2700000"/>
          </a:xfrm>
          <a:noFill/>
        </p:spPr>
        <p:txBody>
          <a:bodyPr lIns="108000" tIns="0" rIns="108000" bIns="0"/>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8" name="Pladsholder til tekst 35">
            <a:extLst>
              <a:ext uri="{FF2B5EF4-FFF2-40B4-BE49-F238E27FC236}">
                <a16:creationId xmlns:a16="http://schemas.microsoft.com/office/drawing/2014/main" id="{9FF880FB-5AC3-88EF-6B9F-6059601564AA}"/>
              </a:ext>
            </a:extLst>
          </p:cNvPr>
          <p:cNvSpPr>
            <a:spLocks noGrp="1"/>
          </p:cNvSpPr>
          <p:nvPr>
            <p:ph type="body" sz="quarter" idx="26" hasCustomPrompt="1"/>
          </p:nvPr>
        </p:nvSpPr>
        <p:spPr>
          <a:xfrm>
            <a:off x="611999" y="3191212"/>
            <a:ext cx="5292000" cy="324000"/>
          </a:xfrm>
          <a:prstGeom prst="rect">
            <a:avLst/>
          </a:prstGeom>
        </p:spPr>
        <p:txBody>
          <a:bodyPr lIns="108000" rIns="108000" anchor="ctr" anchorCtr="0">
            <a:noAutofit/>
          </a:bodyPr>
          <a:lstStyle>
            <a:lvl1pPr marL="0" indent="0">
              <a:lnSpc>
                <a:spcPct val="100000"/>
              </a:lnSpc>
              <a:spcBef>
                <a:spcPts val="0"/>
              </a:spcBef>
              <a:buNone/>
              <a:defRPr sz="1600" b="1">
                <a:solidFill>
                  <a:schemeClr val="bg2"/>
                </a:solidFill>
              </a:defRPr>
            </a:lvl1pPr>
            <a:lvl2pPr marL="230400" indent="0">
              <a:buNone/>
              <a:defRPr/>
            </a:lvl2pPr>
          </a:lstStyle>
          <a:p>
            <a:pPr lvl="0"/>
            <a:r>
              <a:rPr lang="da-DK" dirty="0"/>
              <a:t>Klik for at redigere</a:t>
            </a:r>
          </a:p>
        </p:txBody>
      </p:sp>
      <p:sp>
        <p:nvSpPr>
          <p:cNvPr id="19" name="Pladsholder til tekst 35">
            <a:extLst>
              <a:ext uri="{FF2B5EF4-FFF2-40B4-BE49-F238E27FC236}">
                <a16:creationId xmlns:a16="http://schemas.microsoft.com/office/drawing/2014/main" id="{3075500D-3107-F0C9-9EF9-DCEA51A1BF07}"/>
              </a:ext>
            </a:extLst>
          </p:cNvPr>
          <p:cNvSpPr>
            <a:spLocks noGrp="1"/>
          </p:cNvSpPr>
          <p:nvPr>
            <p:ph type="body" sz="quarter" idx="27" hasCustomPrompt="1"/>
          </p:nvPr>
        </p:nvSpPr>
        <p:spPr>
          <a:xfrm>
            <a:off x="6288377" y="3191212"/>
            <a:ext cx="5292000" cy="324000"/>
          </a:xfrm>
          <a:prstGeom prst="rect">
            <a:avLst/>
          </a:prstGeom>
        </p:spPr>
        <p:txBody>
          <a:bodyPr lIns="108000" rIns="108000" anchor="ctr" anchorCtr="0">
            <a:noAutofit/>
          </a:bodyPr>
          <a:lstStyle>
            <a:lvl1pPr marL="0" indent="0">
              <a:lnSpc>
                <a:spcPct val="100000"/>
              </a:lnSpc>
              <a:spcBef>
                <a:spcPts val="0"/>
              </a:spcBef>
              <a:buNone/>
              <a:defRPr sz="1600" b="1">
                <a:solidFill>
                  <a:schemeClr val="bg2"/>
                </a:solidFill>
              </a:defRPr>
            </a:lvl1pPr>
            <a:lvl2pPr marL="230400" indent="0">
              <a:buNone/>
              <a:defRPr/>
            </a:lvl2pPr>
          </a:lstStyle>
          <a:p>
            <a:pPr lvl="0"/>
            <a:r>
              <a:rPr lang="da-DK" dirty="0"/>
              <a:t>Klik for at redigere</a:t>
            </a:r>
          </a:p>
        </p:txBody>
      </p:sp>
    </p:spTree>
    <p:extLst>
      <p:ext uri="{BB962C8B-B14F-4D97-AF65-F5344CB8AC3E}">
        <p14:creationId xmlns:p14="http://schemas.microsoft.com/office/powerpoint/2010/main" val="24178008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e kolonner - grå baggrund">
    <p:bg>
      <p:bgRef idx="1001">
        <a:schemeClr val="bg1"/>
      </p:bgRef>
    </p:bg>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694D5FCC-94AC-FD49-BD6A-7D36D8DF1151}"/>
              </a:ext>
            </a:extLst>
          </p:cNvPr>
          <p:cNvSpPr/>
          <p:nvPr userDrawn="1"/>
        </p:nvSpPr>
        <p:spPr>
          <a:xfrm>
            <a:off x="3389524" y="3098144"/>
            <a:ext cx="2628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25" name="Rektangel 24">
            <a:extLst>
              <a:ext uri="{FF2B5EF4-FFF2-40B4-BE49-F238E27FC236}">
                <a16:creationId xmlns:a16="http://schemas.microsoft.com/office/drawing/2014/main" id="{37E9A473-D953-E454-5035-9D17CDE1EAEC}"/>
              </a:ext>
            </a:extLst>
          </p:cNvPr>
          <p:cNvSpPr/>
          <p:nvPr userDrawn="1"/>
        </p:nvSpPr>
        <p:spPr>
          <a:xfrm>
            <a:off x="6169449" y="3098144"/>
            <a:ext cx="2628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26" name="Rektangel 25">
            <a:extLst>
              <a:ext uri="{FF2B5EF4-FFF2-40B4-BE49-F238E27FC236}">
                <a16:creationId xmlns:a16="http://schemas.microsoft.com/office/drawing/2014/main" id="{CF4F90B3-6C7D-2FBE-83E3-8BCA8046BF28}"/>
              </a:ext>
            </a:extLst>
          </p:cNvPr>
          <p:cNvSpPr/>
          <p:nvPr userDrawn="1"/>
        </p:nvSpPr>
        <p:spPr>
          <a:xfrm>
            <a:off x="8949374" y="3098144"/>
            <a:ext cx="2628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23" name="Rektangel 22">
            <a:extLst>
              <a:ext uri="{FF2B5EF4-FFF2-40B4-BE49-F238E27FC236}">
                <a16:creationId xmlns:a16="http://schemas.microsoft.com/office/drawing/2014/main" id="{5CF1032C-0E95-6BDB-B7FB-8D1EFFC51E71}"/>
              </a:ext>
            </a:extLst>
          </p:cNvPr>
          <p:cNvSpPr/>
          <p:nvPr userDrawn="1"/>
        </p:nvSpPr>
        <p:spPr>
          <a:xfrm>
            <a:off x="609599" y="3098144"/>
            <a:ext cx="2628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sp>
        <p:nvSpPr>
          <p:cNvPr id="2" name="Title 1">
            <a:extLst>
              <a:ext uri="{FF2B5EF4-FFF2-40B4-BE49-F238E27FC236}">
                <a16:creationId xmlns:a16="http://schemas.microsoft.com/office/drawing/2014/main" id="{66A8869E-647A-352F-C821-108E0429AED0}"/>
              </a:ext>
            </a:extLst>
          </p:cNvPr>
          <p:cNvSpPr>
            <a:spLocks noGrp="1"/>
          </p:cNvSpPr>
          <p:nvPr>
            <p:ph type="title" hasCustomPrompt="1"/>
          </p:nvPr>
        </p:nvSpPr>
        <p:spPr/>
        <p:txBody>
          <a:bodyPr/>
          <a:lstStyle>
            <a:lvl1pPr>
              <a:defRPr>
                <a:solidFill>
                  <a:schemeClr val="bg2"/>
                </a:solidFill>
              </a:defRPr>
            </a:lvl1pPr>
          </a:lstStyle>
          <a:p>
            <a:r>
              <a:rPr lang="da-DK" dirty="0"/>
              <a:t>Klik for at tilføje titel</a:t>
            </a:r>
          </a:p>
        </p:txBody>
      </p:sp>
      <p:sp>
        <p:nvSpPr>
          <p:cNvPr id="3" name="Pladsholder til sidefod 4">
            <a:extLst>
              <a:ext uri="{FF2B5EF4-FFF2-40B4-BE49-F238E27FC236}">
                <a16:creationId xmlns:a16="http://schemas.microsoft.com/office/drawing/2014/main" id="{D08D0B8B-8FB7-402F-8364-4E0B631B776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Divisionens styrker inden for fødevarer og landbrug</a:t>
            </a:r>
          </a:p>
        </p:txBody>
      </p:sp>
      <p:sp>
        <p:nvSpPr>
          <p:cNvPr id="4" name="Pladsholder til slidenummer 5">
            <a:extLst>
              <a:ext uri="{FF2B5EF4-FFF2-40B4-BE49-F238E27FC236}">
                <a16:creationId xmlns:a16="http://schemas.microsoft.com/office/drawing/2014/main" id="{9916FDE1-B63F-4724-F3B0-0E84D9371718}"/>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14" name="Pladsholder til tekst 5">
            <a:extLst>
              <a:ext uri="{FF2B5EF4-FFF2-40B4-BE49-F238E27FC236}">
                <a16:creationId xmlns:a16="http://schemas.microsoft.com/office/drawing/2014/main" id="{92B18B1D-72F5-E5D0-692A-AA5C376A9C93}"/>
              </a:ext>
            </a:extLst>
          </p:cNvPr>
          <p:cNvSpPr>
            <a:spLocks noGrp="1"/>
          </p:cNvSpPr>
          <p:nvPr>
            <p:ph type="body" sz="quarter" idx="38" hasCustomPrompt="1"/>
          </p:nvPr>
        </p:nvSpPr>
        <p:spPr>
          <a:xfrm>
            <a:off x="8949374" y="3620832"/>
            <a:ext cx="2628000" cy="2717312"/>
          </a:xfrm>
          <a:noFill/>
        </p:spPr>
        <p:txBody>
          <a:bodyPr lIns="108000" rIns="108000"/>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5" name="Pladsholder til tekst 5">
            <a:extLst>
              <a:ext uri="{FF2B5EF4-FFF2-40B4-BE49-F238E27FC236}">
                <a16:creationId xmlns:a16="http://schemas.microsoft.com/office/drawing/2014/main" id="{E2234995-1506-FB4F-9D0B-1494606A672F}"/>
              </a:ext>
            </a:extLst>
          </p:cNvPr>
          <p:cNvSpPr>
            <a:spLocks noGrp="1"/>
          </p:cNvSpPr>
          <p:nvPr>
            <p:ph type="body" sz="quarter" idx="35" hasCustomPrompt="1"/>
          </p:nvPr>
        </p:nvSpPr>
        <p:spPr>
          <a:xfrm>
            <a:off x="6169449" y="3638144"/>
            <a:ext cx="2628000" cy="2700000"/>
          </a:xfrm>
          <a:noFill/>
        </p:spPr>
        <p:txBody>
          <a:bodyPr lIns="108000" rIns="108000"/>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Pladsholder til tekst 5">
            <a:extLst>
              <a:ext uri="{FF2B5EF4-FFF2-40B4-BE49-F238E27FC236}">
                <a16:creationId xmlns:a16="http://schemas.microsoft.com/office/drawing/2014/main" id="{E2D5AD76-0376-3628-33E7-BBDC03E7649D}"/>
              </a:ext>
            </a:extLst>
          </p:cNvPr>
          <p:cNvSpPr>
            <a:spLocks noGrp="1"/>
          </p:cNvSpPr>
          <p:nvPr>
            <p:ph type="body" sz="quarter" idx="36" hasCustomPrompt="1"/>
          </p:nvPr>
        </p:nvSpPr>
        <p:spPr>
          <a:xfrm>
            <a:off x="3389524" y="3638144"/>
            <a:ext cx="2628000" cy="2700000"/>
          </a:xfrm>
          <a:noFill/>
        </p:spPr>
        <p:txBody>
          <a:bodyPr lIns="108000" rIns="108000"/>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tekst 5">
            <a:extLst>
              <a:ext uri="{FF2B5EF4-FFF2-40B4-BE49-F238E27FC236}">
                <a16:creationId xmlns:a16="http://schemas.microsoft.com/office/drawing/2014/main" id="{92B8D95D-7FDB-43F4-96FD-6A0B7012E347}"/>
              </a:ext>
            </a:extLst>
          </p:cNvPr>
          <p:cNvSpPr>
            <a:spLocks noGrp="1"/>
          </p:cNvSpPr>
          <p:nvPr>
            <p:ph type="body" sz="quarter" idx="37" hasCustomPrompt="1"/>
          </p:nvPr>
        </p:nvSpPr>
        <p:spPr>
          <a:xfrm>
            <a:off x="612000" y="3638144"/>
            <a:ext cx="2628000" cy="2700000"/>
          </a:xfrm>
          <a:noFill/>
        </p:spPr>
        <p:txBody>
          <a:bodyPr lIns="108000" tIns="0" rIns="108000" bIns="0"/>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8" name="Pladsholder til tekst 35">
            <a:extLst>
              <a:ext uri="{FF2B5EF4-FFF2-40B4-BE49-F238E27FC236}">
                <a16:creationId xmlns:a16="http://schemas.microsoft.com/office/drawing/2014/main" id="{9FF880FB-5AC3-88EF-6B9F-6059601564AA}"/>
              </a:ext>
            </a:extLst>
          </p:cNvPr>
          <p:cNvSpPr>
            <a:spLocks noGrp="1"/>
          </p:cNvSpPr>
          <p:nvPr>
            <p:ph type="body" sz="quarter" idx="26" hasCustomPrompt="1"/>
          </p:nvPr>
        </p:nvSpPr>
        <p:spPr>
          <a:xfrm>
            <a:off x="611999" y="3191212"/>
            <a:ext cx="2628000" cy="324000"/>
          </a:xfrm>
          <a:prstGeom prst="rect">
            <a:avLst/>
          </a:prstGeom>
        </p:spPr>
        <p:txBody>
          <a:bodyPr lIns="108000" rIns="108000" anchor="ctr" anchorCtr="0">
            <a:noAutofit/>
          </a:bodyPr>
          <a:lstStyle>
            <a:lvl1pPr marL="0" indent="0">
              <a:lnSpc>
                <a:spcPct val="100000"/>
              </a:lnSpc>
              <a:spcBef>
                <a:spcPts val="0"/>
              </a:spcBef>
              <a:buNone/>
              <a:defRPr sz="1600" b="1">
                <a:solidFill>
                  <a:schemeClr val="bg2"/>
                </a:solidFill>
              </a:defRPr>
            </a:lvl1pPr>
            <a:lvl2pPr marL="230400" indent="0">
              <a:buNone/>
              <a:defRPr/>
            </a:lvl2pPr>
          </a:lstStyle>
          <a:p>
            <a:pPr lvl="0"/>
            <a:r>
              <a:rPr lang="da-DK" dirty="0"/>
              <a:t>Klik for at redigere</a:t>
            </a:r>
          </a:p>
        </p:txBody>
      </p:sp>
      <p:sp>
        <p:nvSpPr>
          <p:cNvPr id="19" name="Pladsholder til tekst 35">
            <a:extLst>
              <a:ext uri="{FF2B5EF4-FFF2-40B4-BE49-F238E27FC236}">
                <a16:creationId xmlns:a16="http://schemas.microsoft.com/office/drawing/2014/main" id="{3075500D-3107-F0C9-9EF9-DCEA51A1BF07}"/>
              </a:ext>
            </a:extLst>
          </p:cNvPr>
          <p:cNvSpPr>
            <a:spLocks noGrp="1"/>
          </p:cNvSpPr>
          <p:nvPr>
            <p:ph type="body" sz="quarter" idx="27" hasCustomPrompt="1"/>
          </p:nvPr>
        </p:nvSpPr>
        <p:spPr>
          <a:xfrm>
            <a:off x="3389524" y="3191212"/>
            <a:ext cx="2628000" cy="324000"/>
          </a:xfrm>
          <a:prstGeom prst="rect">
            <a:avLst/>
          </a:prstGeom>
        </p:spPr>
        <p:txBody>
          <a:bodyPr lIns="108000" rIns="108000" anchor="ctr" anchorCtr="0">
            <a:noAutofit/>
          </a:bodyPr>
          <a:lstStyle>
            <a:lvl1pPr marL="0" indent="0">
              <a:lnSpc>
                <a:spcPct val="100000"/>
              </a:lnSpc>
              <a:spcBef>
                <a:spcPts val="0"/>
              </a:spcBef>
              <a:buNone/>
              <a:defRPr sz="1600" b="1">
                <a:solidFill>
                  <a:schemeClr val="bg2"/>
                </a:solidFill>
              </a:defRPr>
            </a:lvl1pPr>
            <a:lvl2pPr marL="230400" indent="0">
              <a:buNone/>
              <a:defRPr/>
            </a:lvl2pPr>
          </a:lstStyle>
          <a:p>
            <a:pPr lvl="0"/>
            <a:r>
              <a:rPr lang="da-DK" dirty="0"/>
              <a:t>Klik for at redigere</a:t>
            </a:r>
          </a:p>
        </p:txBody>
      </p:sp>
      <p:sp>
        <p:nvSpPr>
          <p:cNvPr id="20" name="Pladsholder til tekst 35">
            <a:extLst>
              <a:ext uri="{FF2B5EF4-FFF2-40B4-BE49-F238E27FC236}">
                <a16:creationId xmlns:a16="http://schemas.microsoft.com/office/drawing/2014/main" id="{8879D6C3-C97F-9218-406A-88473A4C5D47}"/>
              </a:ext>
            </a:extLst>
          </p:cNvPr>
          <p:cNvSpPr>
            <a:spLocks noGrp="1"/>
          </p:cNvSpPr>
          <p:nvPr>
            <p:ph type="body" sz="quarter" idx="28" hasCustomPrompt="1"/>
          </p:nvPr>
        </p:nvSpPr>
        <p:spPr>
          <a:xfrm>
            <a:off x="6169449" y="3191212"/>
            <a:ext cx="2628000" cy="324000"/>
          </a:xfrm>
          <a:prstGeom prst="rect">
            <a:avLst/>
          </a:prstGeom>
        </p:spPr>
        <p:txBody>
          <a:bodyPr lIns="108000" rIns="108000" anchor="ctr" anchorCtr="0">
            <a:noAutofit/>
          </a:bodyPr>
          <a:lstStyle>
            <a:lvl1pPr marL="0" indent="0">
              <a:lnSpc>
                <a:spcPct val="100000"/>
              </a:lnSpc>
              <a:spcBef>
                <a:spcPts val="0"/>
              </a:spcBef>
              <a:buNone/>
              <a:defRPr sz="1600" b="1">
                <a:solidFill>
                  <a:schemeClr val="bg2"/>
                </a:solidFill>
              </a:defRPr>
            </a:lvl1pPr>
            <a:lvl2pPr marL="230400" indent="0">
              <a:buNone/>
              <a:defRPr/>
            </a:lvl2pPr>
          </a:lstStyle>
          <a:p>
            <a:pPr lvl="0"/>
            <a:r>
              <a:rPr lang="da-DK" dirty="0"/>
              <a:t>Klik for at redigere</a:t>
            </a:r>
          </a:p>
        </p:txBody>
      </p:sp>
      <p:sp>
        <p:nvSpPr>
          <p:cNvPr id="21" name="Pladsholder til tekst 35">
            <a:extLst>
              <a:ext uri="{FF2B5EF4-FFF2-40B4-BE49-F238E27FC236}">
                <a16:creationId xmlns:a16="http://schemas.microsoft.com/office/drawing/2014/main" id="{E59174B7-0FAD-A786-39B9-CD9239BEF70C}"/>
              </a:ext>
            </a:extLst>
          </p:cNvPr>
          <p:cNvSpPr>
            <a:spLocks noGrp="1"/>
          </p:cNvSpPr>
          <p:nvPr>
            <p:ph type="body" sz="quarter" idx="33" hasCustomPrompt="1"/>
          </p:nvPr>
        </p:nvSpPr>
        <p:spPr>
          <a:xfrm>
            <a:off x="8949374" y="3191212"/>
            <a:ext cx="2628000" cy="324000"/>
          </a:xfrm>
          <a:prstGeom prst="rect">
            <a:avLst/>
          </a:prstGeom>
        </p:spPr>
        <p:txBody>
          <a:bodyPr lIns="108000" rIns="108000" anchor="ctr" anchorCtr="0">
            <a:noAutofit/>
          </a:bodyPr>
          <a:lstStyle>
            <a:lvl1pPr marL="0" indent="0">
              <a:lnSpc>
                <a:spcPct val="100000"/>
              </a:lnSpc>
              <a:spcBef>
                <a:spcPts val="0"/>
              </a:spcBef>
              <a:buNone/>
              <a:defRPr sz="1600" b="1">
                <a:solidFill>
                  <a:schemeClr val="bg2"/>
                </a:solidFill>
              </a:defRPr>
            </a:lvl1pPr>
            <a:lvl2pPr marL="230400" indent="0">
              <a:buNone/>
              <a:defRPr/>
            </a:lvl2pPr>
          </a:lstStyle>
          <a:p>
            <a:pPr lvl="0"/>
            <a:r>
              <a:rPr lang="da-DK" dirty="0"/>
              <a:t>Klik for at redigere</a:t>
            </a:r>
          </a:p>
        </p:txBody>
      </p:sp>
    </p:spTree>
    <p:extLst>
      <p:ext uri="{BB962C8B-B14F-4D97-AF65-F5344CB8AC3E}">
        <p14:creationId xmlns:p14="http://schemas.microsoft.com/office/powerpoint/2010/main" val="21796152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m kolonn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869E-647A-352F-C821-108E0429AED0}"/>
              </a:ext>
            </a:extLst>
          </p:cNvPr>
          <p:cNvSpPr>
            <a:spLocks noGrp="1"/>
          </p:cNvSpPr>
          <p:nvPr>
            <p:ph type="title" hasCustomPrompt="1"/>
          </p:nvPr>
        </p:nvSpPr>
        <p:spPr/>
        <p:txBody>
          <a:bodyPr/>
          <a:lstStyle>
            <a:lvl1pPr>
              <a:defRPr>
                <a:solidFill>
                  <a:schemeClr val="bg2"/>
                </a:solidFill>
              </a:defRPr>
            </a:lvl1pPr>
          </a:lstStyle>
          <a:p>
            <a:r>
              <a:rPr lang="da-DK" dirty="0"/>
              <a:t>Klik for at tilføje titel</a:t>
            </a:r>
          </a:p>
        </p:txBody>
      </p:sp>
      <p:sp>
        <p:nvSpPr>
          <p:cNvPr id="3" name="Pladsholder til sidefod 4">
            <a:extLst>
              <a:ext uri="{FF2B5EF4-FFF2-40B4-BE49-F238E27FC236}">
                <a16:creationId xmlns:a16="http://schemas.microsoft.com/office/drawing/2014/main" id="{D08D0B8B-8FB7-402F-8364-4E0B631B776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Divisionens styrker inden for fødevarer og landbrug</a:t>
            </a:r>
          </a:p>
        </p:txBody>
      </p:sp>
      <p:sp>
        <p:nvSpPr>
          <p:cNvPr id="4" name="Pladsholder til slidenummer 5">
            <a:extLst>
              <a:ext uri="{FF2B5EF4-FFF2-40B4-BE49-F238E27FC236}">
                <a16:creationId xmlns:a16="http://schemas.microsoft.com/office/drawing/2014/main" id="{9916FDE1-B63F-4724-F3B0-0E84D9371718}"/>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24" name="Text Placeholder 28">
            <a:extLst>
              <a:ext uri="{FF2B5EF4-FFF2-40B4-BE49-F238E27FC236}">
                <a16:creationId xmlns:a16="http://schemas.microsoft.com/office/drawing/2014/main" id="{B39E40A4-8C6F-6FC7-C9E3-1B58E362A6D7}"/>
              </a:ext>
            </a:extLst>
          </p:cNvPr>
          <p:cNvSpPr>
            <a:spLocks noGrp="1"/>
          </p:cNvSpPr>
          <p:nvPr>
            <p:ph type="body" sz="quarter" idx="12" hasCustomPrompt="1"/>
          </p:nvPr>
        </p:nvSpPr>
        <p:spPr>
          <a:xfrm>
            <a:off x="622950" y="3040242"/>
            <a:ext cx="1944000" cy="585787"/>
          </a:xfrm>
          <a:prstGeom prst="rect">
            <a:avLst/>
          </a:prstGeom>
        </p:spPr>
        <p:txBody>
          <a:bodyPr>
            <a:noAutofit/>
          </a:bodyPr>
          <a:lstStyle>
            <a:lvl1pPr marL="0" indent="0" algn="l">
              <a:lnSpc>
                <a:spcPct val="100000"/>
              </a:lnSpc>
              <a:spcBef>
                <a:spcPts val="0"/>
              </a:spcBef>
              <a:buNone/>
              <a:defRPr sz="1400" b="1" i="0" cap="none" baseline="0">
                <a:solidFill>
                  <a:schemeClr val="bg2"/>
                </a:solidFill>
              </a:defRPr>
            </a:lvl1pPr>
          </a:lstStyle>
          <a:p>
            <a:pPr lvl="0"/>
            <a:r>
              <a:rPr lang="da-DK" noProof="0" dirty="0"/>
              <a:t>Titel </a:t>
            </a:r>
            <a:r>
              <a:rPr lang="da-DK" noProof="0" dirty="0" err="1"/>
              <a:t>linie</a:t>
            </a:r>
            <a:endParaRPr lang="da-DK" noProof="0" dirty="0"/>
          </a:p>
        </p:txBody>
      </p:sp>
      <p:sp>
        <p:nvSpPr>
          <p:cNvPr id="25" name="Text Placeholder 28">
            <a:extLst>
              <a:ext uri="{FF2B5EF4-FFF2-40B4-BE49-F238E27FC236}">
                <a16:creationId xmlns:a16="http://schemas.microsoft.com/office/drawing/2014/main" id="{172C358E-F80B-B03D-D343-8140C7735723}"/>
              </a:ext>
            </a:extLst>
          </p:cNvPr>
          <p:cNvSpPr>
            <a:spLocks noGrp="1"/>
          </p:cNvSpPr>
          <p:nvPr>
            <p:ph type="body" sz="quarter" idx="13" hasCustomPrompt="1"/>
          </p:nvPr>
        </p:nvSpPr>
        <p:spPr>
          <a:xfrm>
            <a:off x="2900004" y="3040242"/>
            <a:ext cx="1944000" cy="585787"/>
          </a:xfrm>
          <a:prstGeom prst="rect">
            <a:avLst/>
          </a:prstGeom>
        </p:spPr>
        <p:txBody>
          <a:bodyPr>
            <a:noAutofit/>
          </a:bodyPr>
          <a:lstStyle>
            <a:lvl1pPr marL="0" indent="0" algn="l">
              <a:lnSpc>
                <a:spcPct val="100000"/>
              </a:lnSpc>
              <a:spcBef>
                <a:spcPts val="0"/>
              </a:spcBef>
              <a:buNone/>
              <a:defRPr sz="1400" b="1" i="0" cap="none" baseline="0">
                <a:solidFill>
                  <a:schemeClr val="bg2"/>
                </a:solidFill>
              </a:defRPr>
            </a:lvl1pPr>
          </a:lstStyle>
          <a:p>
            <a:pPr lvl="0"/>
            <a:r>
              <a:rPr lang="da-DK" noProof="0" dirty="0"/>
              <a:t>Titel </a:t>
            </a:r>
            <a:r>
              <a:rPr lang="da-DK" noProof="0" dirty="0" err="1"/>
              <a:t>linie</a:t>
            </a:r>
            <a:endParaRPr lang="da-DK" noProof="0" dirty="0"/>
          </a:p>
        </p:txBody>
      </p:sp>
      <p:sp>
        <p:nvSpPr>
          <p:cNvPr id="26" name="Text Placeholder 28">
            <a:extLst>
              <a:ext uri="{FF2B5EF4-FFF2-40B4-BE49-F238E27FC236}">
                <a16:creationId xmlns:a16="http://schemas.microsoft.com/office/drawing/2014/main" id="{A90A5EA4-8EB6-A17F-E578-3DF2761C6ED5}"/>
              </a:ext>
            </a:extLst>
          </p:cNvPr>
          <p:cNvSpPr>
            <a:spLocks noGrp="1"/>
          </p:cNvSpPr>
          <p:nvPr>
            <p:ph type="body" sz="quarter" idx="14" hasCustomPrompt="1"/>
          </p:nvPr>
        </p:nvSpPr>
        <p:spPr>
          <a:xfrm>
            <a:off x="5131026" y="3040242"/>
            <a:ext cx="1944000" cy="585787"/>
          </a:xfrm>
          <a:prstGeom prst="rect">
            <a:avLst/>
          </a:prstGeom>
        </p:spPr>
        <p:txBody>
          <a:bodyPr>
            <a:noAutofit/>
          </a:bodyPr>
          <a:lstStyle>
            <a:lvl1pPr marL="0" indent="0" algn="l">
              <a:lnSpc>
                <a:spcPct val="100000"/>
              </a:lnSpc>
              <a:spcBef>
                <a:spcPts val="0"/>
              </a:spcBef>
              <a:buNone/>
              <a:defRPr sz="1400" b="1" i="0" cap="none" baseline="0">
                <a:solidFill>
                  <a:schemeClr val="bg2"/>
                </a:solidFill>
              </a:defRPr>
            </a:lvl1pPr>
          </a:lstStyle>
          <a:p>
            <a:pPr lvl="0"/>
            <a:r>
              <a:rPr lang="da-DK" noProof="0" dirty="0"/>
              <a:t>Titel </a:t>
            </a:r>
            <a:r>
              <a:rPr lang="da-DK" noProof="0" dirty="0" err="1"/>
              <a:t>linie</a:t>
            </a:r>
            <a:endParaRPr lang="da-DK" noProof="0" dirty="0"/>
          </a:p>
        </p:txBody>
      </p:sp>
      <p:sp>
        <p:nvSpPr>
          <p:cNvPr id="27" name="Text Placeholder 28">
            <a:extLst>
              <a:ext uri="{FF2B5EF4-FFF2-40B4-BE49-F238E27FC236}">
                <a16:creationId xmlns:a16="http://schemas.microsoft.com/office/drawing/2014/main" id="{076FF5E2-CF23-8AD4-EDD2-6573C2B3801D}"/>
              </a:ext>
            </a:extLst>
          </p:cNvPr>
          <p:cNvSpPr>
            <a:spLocks noGrp="1"/>
          </p:cNvSpPr>
          <p:nvPr>
            <p:ph type="body" sz="quarter" idx="15" hasCustomPrompt="1"/>
          </p:nvPr>
        </p:nvSpPr>
        <p:spPr>
          <a:xfrm>
            <a:off x="7386484" y="3040242"/>
            <a:ext cx="1944000" cy="585787"/>
          </a:xfrm>
          <a:prstGeom prst="rect">
            <a:avLst/>
          </a:prstGeom>
        </p:spPr>
        <p:txBody>
          <a:bodyPr>
            <a:noAutofit/>
          </a:bodyPr>
          <a:lstStyle>
            <a:lvl1pPr marL="0" indent="0" algn="l">
              <a:lnSpc>
                <a:spcPct val="100000"/>
              </a:lnSpc>
              <a:spcBef>
                <a:spcPts val="0"/>
              </a:spcBef>
              <a:buNone/>
              <a:defRPr sz="1400" b="1" i="0" cap="none" baseline="0">
                <a:solidFill>
                  <a:schemeClr val="bg2"/>
                </a:solidFill>
              </a:defRPr>
            </a:lvl1pPr>
          </a:lstStyle>
          <a:p>
            <a:pPr lvl="0"/>
            <a:r>
              <a:rPr lang="da-DK" noProof="0" dirty="0"/>
              <a:t>Titel </a:t>
            </a:r>
            <a:r>
              <a:rPr lang="da-DK" noProof="0" dirty="0" err="1"/>
              <a:t>linie</a:t>
            </a:r>
            <a:endParaRPr lang="da-DK" noProof="0" dirty="0"/>
          </a:p>
        </p:txBody>
      </p:sp>
      <p:sp>
        <p:nvSpPr>
          <p:cNvPr id="28" name="Text Placeholder 28">
            <a:extLst>
              <a:ext uri="{FF2B5EF4-FFF2-40B4-BE49-F238E27FC236}">
                <a16:creationId xmlns:a16="http://schemas.microsoft.com/office/drawing/2014/main" id="{953E4F6C-DFAE-AAE4-3952-02CC0DF4D5BA}"/>
              </a:ext>
            </a:extLst>
          </p:cNvPr>
          <p:cNvSpPr>
            <a:spLocks noGrp="1"/>
          </p:cNvSpPr>
          <p:nvPr>
            <p:ph type="body" sz="quarter" idx="16" hasCustomPrompt="1"/>
          </p:nvPr>
        </p:nvSpPr>
        <p:spPr>
          <a:xfrm>
            <a:off x="9640220" y="3040242"/>
            <a:ext cx="1944000" cy="585787"/>
          </a:xfrm>
          <a:prstGeom prst="rect">
            <a:avLst/>
          </a:prstGeom>
        </p:spPr>
        <p:txBody>
          <a:bodyPr>
            <a:noAutofit/>
          </a:bodyPr>
          <a:lstStyle>
            <a:lvl1pPr marL="0" indent="0" algn="l">
              <a:lnSpc>
                <a:spcPct val="100000"/>
              </a:lnSpc>
              <a:spcBef>
                <a:spcPts val="0"/>
              </a:spcBef>
              <a:buNone/>
              <a:defRPr sz="1400" b="1" i="0" cap="none" baseline="0">
                <a:solidFill>
                  <a:schemeClr val="bg2"/>
                </a:solidFill>
              </a:defRPr>
            </a:lvl1pPr>
          </a:lstStyle>
          <a:p>
            <a:pPr lvl="0"/>
            <a:r>
              <a:rPr lang="da-DK" noProof="0" dirty="0"/>
              <a:t>Titel </a:t>
            </a:r>
            <a:r>
              <a:rPr lang="da-DK" noProof="0" dirty="0" err="1"/>
              <a:t>linie</a:t>
            </a:r>
            <a:endParaRPr lang="da-DK" noProof="0" dirty="0"/>
          </a:p>
        </p:txBody>
      </p:sp>
      <p:sp>
        <p:nvSpPr>
          <p:cNvPr id="29" name="Picture Placeholder 2">
            <a:extLst>
              <a:ext uri="{FF2B5EF4-FFF2-40B4-BE49-F238E27FC236}">
                <a16:creationId xmlns:a16="http://schemas.microsoft.com/office/drawing/2014/main" id="{A0496502-12FA-ED0D-9E23-064BD4BE8AA0}"/>
              </a:ext>
            </a:extLst>
          </p:cNvPr>
          <p:cNvSpPr>
            <a:spLocks noGrp="1"/>
          </p:cNvSpPr>
          <p:nvPr>
            <p:ph type="pic" sz="quarter" idx="17" hasCustomPrompt="1"/>
          </p:nvPr>
        </p:nvSpPr>
        <p:spPr>
          <a:xfrm>
            <a:off x="622950" y="1588879"/>
            <a:ext cx="1944000" cy="1260000"/>
          </a:xfrm>
          <a:prstGeom prst="rect">
            <a:avLst/>
          </a:prstGeom>
          <a:solidFill>
            <a:schemeClr val="accent2"/>
          </a:solidFill>
        </p:spPr>
        <p:txBody>
          <a:bodyPr tIns="108000">
            <a:noAutofit/>
          </a:bodyPr>
          <a:lstStyle>
            <a:lvl1pPr marL="0" indent="0" algn="ctr">
              <a:spcBef>
                <a:spcPts val="0"/>
              </a:spcBef>
              <a:buNone/>
              <a:defRPr sz="1200" b="0" i="1" baseline="0"/>
            </a:lvl1pPr>
          </a:lstStyle>
          <a:p>
            <a:r>
              <a:rPr lang="da-DK" dirty="0"/>
              <a:t>Klik på rammen og indsæt ikon via Templafy-menuen “Fotos og logos”</a:t>
            </a:r>
          </a:p>
        </p:txBody>
      </p:sp>
      <p:sp>
        <p:nvSpPr>
          <p:cNvPr id="30" name="Picture Placeholder 2">
            <a:extLst>
              <a:ext uri="{FF2B5EF4-FFF2-40B4-BE49-F238E27FC236}">
                <a16:creationId xmlns:a16="http://schemas.microsoft.com/office/drawing/2014/main" id="{36FABE0C-31F4-693A-B272-4F2337F94321}"/>
              </a:ext>
            </a:extLst>
          </p:cNvPr>
          <p:cNvSpPr>
            <a:spLocks noGrp="1"/>
          </p:cNvSpPr>
          <p:nvPr>
            <p:ph type="pic" sz="quarter" idx="18" hasCustomPrompt="1"/>
          </p:nvPr>
        </p:nvSpPr>
        <p:spPr>
          <a:xfrm>
            <a:off x="2895803" y="1588878"/>
            <a:ext cx="1944000" cy="1260000"/>
          </a:xfrm>
          <a:prstGeom prst="rect">
            <a:avLst/>
          </a:prstGeom>
          <a:solidFill>
            <a:schemeClr val="accent2"/>
          </a:solidFill>
        </p:spPr>
        <p:txBody>
          <a:bodyPr tIns="108000">
            <a:noAutofit/>
          </a:bodyPr>
          <a:lstStyle>
            <a:lvl1pPr marL="0" indent="0" algn="ctr">
              <a:spcBef>
                <a:spcPts val="0"/>
              </a:spcBef>
              <a:buNone/>
              <a:defRPr sz="1200" b="0" i="1" baseline="0"/>
            </a:lvl1pPr>
          </a:lstStyle>
          <a:p>
            <a:r>
              <a:rPr lang="da-DK" dirty="0"/>
              <a:t>Klik på rammen og indsæt ikon via Templafy-menuen “Fotos og logos”</a:t>
            </a:r>
          </a:p>
        </p:txBody>
      </p:sp>
      <p:sp>
        <p:nvSpPr>
          <p:cNvPr id="31" name="Picture Placeholder 2">
            <a:extLst>
              <a:ext uri="{FF2B5EF4-FFF2-40B4-BE49-F238E27FC236}">
                <a16:creationId xmlns:a16="http://schemas.microsoft.com/office/drawing/2014/main" id="{D3EF3580-416C-4973-5255-1B563955A37D}"/>
              </a:ext>
            </a:extLst>
          </p:cNvPr>
          <p:cNvSpPr>
            <a:spLocks noGrp="1"/>
          </p:cNvSpPr>
          <p:nvPr>
            <p:ph type="pic" sz="quarter" idx="19" hasCustomPrompt="1"/>
          </p:nvPr>
        </p:nvSpPr>
        <p:spPr>
          <a:xfrm>
            <a:off x="5135537" y="1588878"/>
            <a:ext cx="1944000" cy="1260000"/>
          </a:xfrm>
          <a:prstGeom prst="rect">
            <a:avLst/>
          </a:prstGeom>
          <a:solidFill>
            <a:schemeClr val="accent2"/>
          </a:solidFill>
        </p:spPr>
        <p:txBody>
          <a:bodyPr tIns="108000">
            <a:noAutofit/>
          </a:bodyPr>
          <a:lstStyle>
            <a:lvl1pPr marL="0" indent="0" algn="ctr">
              <a:spcBef>
                <a:spcPts val="0"/>
              </a:spcBef>
              <a:buNone/>
              <a:defRPr sz="1200" b="0" i="1" baseline="0"/>
            </a:lvl1pPr>
          </a:lstStyle>
          <a:p>
            <a:r>
              <a:rPr lang="da-DK" dirty="0"/>
              <a:t>Klik på rammen og indsæt ikon via Templafy-menuen “Fotos og logos”</a:t>
            </a:r>
          </a:p>
        </p:txBody>
      </p:sp>
      <p:sp>
        <p:nvSpPr>
          <p:cNvPr id="32" name="Picture Placeholder 2">
            <a:extLst>
              <a:ext uri="{FF2B5EF4-FFF2-40B4-BE49-F238E27FC236}">
                <a16:creationId xmlns:a16="http://schemas.microsoft.com/office/drawing/2014/main" id="{2B254A34-A903-11C9-88A6-85CD310E8B5F}"/>
              </a:ext>
            </a:extLst>
          </p:cNvPr>
          <p:cNvSpPr>
            <a:spLocks noGrp="1"/>
          </p:cNvSpPr>
          <p:nvPr>
            <p:ph type="pic" sz="quarter" idx="20" hasCustomPrompt="1"/>
          </p:nvPr>
        </p:nvSpPr>
        <p:spPr>
          <a:xfrm>
            <a:off x="7377554" y="1588878"/>
            <a:ext cx="1944000" cy="1260000"/>
          </a:xfrm>
          <a:prstGeom prst="rect">
            <a:avLst/>
          </a:prstGeom>
          <a:solidFill>
            <a:schemeClr val="accent2"/>
          </a:solidFill>
        </p:spPr>
        <p:txBody>
          <a:bodyPr tIns="108000">
            <a:noAutofit/>
          </a:bodyPr>
          <a:lstStyle>
            <a:lvl1pPr marL="0" indent="0" algn="ctr">
              <a:spcBef>
                <a:spcPts val="0"/>
              </a:spcBef>
              <a:buNone/>
              <a:defRPr sz="1200" b="0" i="1" baseline="0"/>
            </a:lvl1pPr>
          </a:lstStyle>
          <a:p>
            <a:r>
              <a:rPr lang="da-DK" dirty="0"/>
              <a:t>Klik på rammen og indsæt ikon via Templafy-menuen “Fotos og logos”</a:t>
            </a:r>
          </a:p>
        </p:txBody>
      </p:sp>
      <p:sp>
        <p:nvSpPr>
          <p:cNvPr id="33" name="Picture Placeholder 2">
            <a:extLst>
              <a:ext uri="{FF2B5EF4-FFF2-40B4-BE49-F238E27FC236}">
                <a16:creationId xmlns:a16="http://schemas.microsoft.com/office/drawing/2014/main" id="{188BCCB4-84F2-AED0-C74B-4B654B828FA0}"/>
              </a:ext>
            </a:extLst>
          </p:cNvPr>
          <p:cNvSpPr>
            <a:spLocks noGrp="1"/>
          </p:cNvSpPr>
          <p:nvPr>
            <p:ph type="pic" sz="quarter" idx="21" hasCustomPrompt="1"/>
          </p:nvPr>
        </p:nvSpPr>
        <p:spPr>
          <a:xfrm>
            <a:off x="9632558" y="1588878"/>
            <a:ext cx="1944000" cy="1260000"/>
          </a:xfrm>
          <a:prstGeom prst="rect">
            <a:avLst/>
          </a:prstGeom>
          <a:solidFill>
            <a:schemeClr val="accent2"/>
          </a:solidFill>
        </p:spPr>
        <p:txBody>
          <a:bodyPr tIns="108000">
            <a:noAutofit/>
          </a:bodyPr>
          <a:lstStyle>
            <a:lvl1pPr marL="0" indent="0" algn="ctr">
              <a:spcBef>
                <a:spcPts val="0"/>
              </a:spcBef>
              <a:buNone/>
              <a:defRPr sz="1200" b="0" i="1" baseline="0"/>
            </a:lvl1pPr>
          </a:lstStyle>
          <a:p>
            <a:r>
              <a:rPr lang="da-DK" dirty="0"/>
              <a:t>Klik på rammen og indsæt ikon via Templafy-menuen “Fotos og logos”</a:t>
            </a:r>
          </a:p>
        </p:txBody>
      </p:sp>
      <p:sp>
        <p:nvSpPr>
          <p:cNvPr id="34" name="Pladsholder til tekst 2">
            <a:extLst>
              <a:ext uri="{FF2B5EF4-FFF2-40B4-BE49-F238E27FC236}">
                <a16:creationId xmlns:a16="http://schemas.microsoft.com/office/drawing/2014/main" id="{B6040FEC-6FDF-36E6-8CFC-2C83BDAF3445}"/>
              </a:ext>
            </a:extLst>
          </p:cNvPr>
          <p:cNvSpPr>
            <a:spLocks noGrp="1"/>
          </p:cNvSpPr>
          <p:nvPr>
            <p:ph type="body" sz="quarter" idx="25" hasCustomPrompt="1"/>
          </p:nvPr>
        </p:nvSpPr>
        <p:spPr>
          <a:xfrm>
            <a:off x="622950" y="3684521"/>
            <a:ext cx="1944000" cy="2660718"/>
          </a:xfrm>
        </p:spPr>
        <p:txBody>
          <a:bodyPr/>
          <a:lstStyle>
            <a:lvl1pPr>
              <a:lnSpc>
                <a:spcPct val="100000"/>
              </a:lnSpc>
              <a:spcBef>
                <a:spcPts val="600"/>
              </a:spcBef>
              <a:defRPr sz="1200"/>
            </a:lvl1pPr>
            <a:lvl2pPr>
              <a:lnSpc>
                <a:spcPct val="100000"/>
              </a:lnSpc>
              <a:spcBef>
                <a:spcPts val="600"/>
              </a:spcBef>
              <a:defRPr sz="1200"/>
            </a:lvl2pPr>
            <a:lvl3pPr>
              <a:lnSpc>
                <a:spcPct val="100000"/>
              </a:lnSpc>
              <a:spcBef>
                <a:spcPts val="600"/>
              </a:spcBef>
              <a:defRPr sz="1200"/>
            </a:lvl3pPr>
            <a:lvl4pPr>
              <a:lnSpc>
                <a:spcPct val="100000"/>
              </a:lnSpc>
              <a:spcBef>
                <a:spcPts val="600"/>
              </a:spcBef>
              <a:defRPr sz="1200"/>
            </a:lvl4pPr>
            <a:lvl5pPr>
              <a:lnSpc>
                <a:spcPct val="100000"/>
              </a:lnSpc>
              <a:spcBef>
                <a:spcPts val="600"/>
              </a:spcBef>
              <a:defRPr sz="1200"/>
            </a:lvl5pPr>
          </a:lstStyle>
          <a:p>
            <a:pPr lvl="0"/>
            <a:r>
              <a:rPr lang="da-DK" noProof="0" dirty="0"/>
              <a:t>Klik for at indsætte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5" name="Pladsholder til tekst 2">
            <a:extLst>
              <a:ext uri="{FF2B5EF4-FFF2-40B4-BE49-F238E27FC236}">
                <a16:creationId xmlns:a16="http://schemas.microsoft.com/office/drawing/2014/main" id="{AEBC5565-D2C7-95C1-3D57-30BB7B907A1E}"/>
              </a:ext>
            </a:extLst>
          </p:cNvPr>
          <p:cNvSpPr>
            <a:spLocks noGrp="1"/>
          </p:cNvSpPr>
          <p:nvPr>
            <p:ph type="body" sz="quarter" idx="26" hasCustomPrompt="1"/>
          </p:nvPr>
        </p:nvSpPr>
        <p:spPr>
          <a:xfrm>
            <a:off x="2897967" y="3684521"/>
            <a:ext cx="1944000" cy="2660717"/>
          </a:xfrm>
        </p:spPr>
        <p:txBody>
          <a:bodyPr/>
          <a:lstStyle>
            <a:lvl1pPr>
              <a:lnSpc>
                <a:spcPct val="100000"/>
              </a:lnSpc>
              <a:spcBef>
                <a:spcPts val="600"/>
              </a:spcBef>
              <a:defRPr sz="1200"/>
            </a:lvl1pPr>
            <a:lvl2pPr>
              <a:lnSpc>
                <a:spcPct val="100000"/>
              </a:lnSpc>
              <a:spcBef>
                <a:spcPts val="600"/>
              </a:spcBef>
              <a:defRPr sz="1200"/>
            </a:lvl2pPr>
            <a:lvl3pPr>
              <a:lnSpc>
                <a:spcPct val="100000"/>
              </a:lnSpc>
              <a:spcBef>
                <a:spcPts val="600"/>
              </a:spcBef>
              <a:defRPr sz="1200"/>
            </a:lvl3pPr>
            <a:lvl4pPr>
              <a:lnSpc>
                <a:spcPct val="100000"/>
              </a:lnSpc>
              <a:spcBef>
                <a:spcPts val="600"/>
              </a:spcBef>
              <a:defRPr sz="1200"/>
            </a:lvl4pPr>
            <a:lvl5pPr>
              <a:lnSpc>
                <a:spcPct val="100000"/>
              </a:lnSpc>
              <a:spcBef>
                <a:spcPts val="600"/>
              </a:spcBef>
              <a:defRPr sz="1200"/>
            </a:lvl5pPr>
          </a:lstStyle>
          <a:p>
            <a:pPr lvl="0"/>
            <a:r>
              <a:rPr lang="da-DK" noProof="0" dirty="0"/>
              <a:t>Klik for at indsætte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6" name="Pladsholder til tekst 2">
            <a:extLst>
              <a:ext uri="{FF2B5EF4-FFF2-40B4-BE49-F238E27FC236}">
                <a16:creationId xmlns:a16="http://schemas.microsoft.com/office/drawing/2014/main" id="{A034699D-3AC8-04BF-BC1C-DA23C90FB0EF}"/>
              </a:ext>
            </a:extLst>
          </p:cNvPr>
          <p:cNvSpPr>
            <a:spLocks noGrp="1"/>
          </p:cNvSpPr>
          <p:nvPr>
            <p:ph type="body" sz="quarter" idx="27" hasCustomPrompt="1"/>
          </p:nvPr>
        </p:nvSpPr>
        <p:spPr>
          <a:xfrm>
            <a:off x="5126033" y="3684521"/>
            <a:ext cx="1944000" cy="2660717"/>
          </a:xfrm>
        </p:spPr>
        <p:txBody>
          <a:bodyPr/>
          <a:lstStyle>
            <a:lvl1pPr>
              <a:lnSpc>
                <a:spcPct val="100000"/>
              </a:lnSpc>
              <a:spcBef>
                <a:spcPts val="600"/>
              </a:spcBef>
              <a:defRPr sz="1200"/>
            </a:lvl1pPr>
            <a:lvl2pPr>
              <a:lnSpc>
                <a:spcPct val="100000"/>
              </a:lnSpc>
              <a:spcBef>
                <a:spcPts val="600"/>
              </a:spcBef>
              <a:defRPr sz="1200"/>
            </a:lvl2pPr>
            <a:lvl3pPr>
              <a:lnSpc>
                <a:spcPct val="100000"/>
              </a:lnSpc>
              <a:spcBef>
                <a:spcPts val="600"/>
              </a:spcBef>
              <a:defRPr sz="1200"/>
            </a:lvl3pPr>
            <a:lvl4pPr>
              <a:lnSpc>
                <a:spcPct val="100000"/>
              </a:lnSpc>
              <a:spcBef>
                <a:spcPts val="600"/>
              </a:spcBef>
              <a:defRPr sz="1200"/>
            </a:lvl4pPr>
            <a:lvl5pPr>
              <a:lnSpc>
                <a:spcPct val="100000"/>
              </a:lnSpc>
              <a:spcBef>
                <a:spcPts val="600"/>
              </a:spcBef>
              <a:defRPr sz="1200"/>
            </a:lvl5pPr>
          </a:lstStyle>
          <a:p>
            <a:pPr lvl="0"/>
            <a:r>
              <a:rPr lang="da-DK" noProof="0" dirty="0"/>
              <a:t>Klik for at indsætte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7" name="Pladsholder til tekst 2">
            <a:extLst>
              <a:ext uri="{FF2B5EF4-FFF2-40B4-BE49-F238E27FC236}">
                <a16:creationId xmlns:a16="http://schemas.microsoft.com/office/drawing/2014/main" id="{547F15BE-6A4C-BDBC-CECB-CB7D11CEDD43}"/>
              </a:ext>
            </a:extLst>
          </p:cNvPr>
          <p:cNvSpPr>
            <a:spLocks noGrp="1"/>
          </p:cNvSpPr>
          <p:nvPr>
            <p:ph type="body" sz="quarter" idx="28" hasCustomPrompt="1"/>
          </p:nvPr>
        </p:nvSpPr>
        <p:spPr>
          <a:xfrm>
            <a:off x="7382410" y="3684521"/>
            <a:ext cx="1944000" cy="2660717"/>
          </a:xfrm>
        </p:spPr>
        <p:txBody>
          <a:bodyPr/>
          <a:lstStyle>
            <a:lvl1pPr>
              <a:lnSpc>
                <a:spcPct val="100000"/>
              </a:lnSpc>
              <a:spcBef>
                <a:spcPts val="600"/>
              </a:spcBef>
              <a:defRPr sz="1200"/>
            </a:lvl1pPr>
            <a:lvl2pPr>
              <a:lnSpc>
                <a:spcPct val="100000"/>
              </a:lnSpc>
              <a:spcBef>
                <a:spcPts val="600"/>
              </a:spcBef>
              <a:defRPr sz="1200"/>
            </a:lvl2pPr>
            <a:lvl3pPr>
              <a:lnSpc>
                <a:spcPct val="100000"/>
              </a:lnSpc>
              <a:spcBef>
                <a:spcPts val="600"/>
              </a:spcBef>
              <a:defRPr sz="1200"/>
            </a:lvl3pPr>
            <a:lvl4pPr>
              <a:lnSpc>
                <a:spcPct val="100000"/>
              </a:lnSpc>
              <a:spcBef>
                <a:spcPts val="600"/>
              </a:spcBef>
              <a:defRPr sz="1200"/>
            </a:lvl4pPr>
            <a:lvl5pPr>
              <a:lnSpc>
                <a:spcPct val="100000"/>
              </a:lnSpc>
              <a:spcBef>
                <a:spcPts val="600"/>
              </a:spcBef>
              <a:defRPr sz="1200"/>
            </a:lvl5pPr>
          </a:lstStyle>
          <a:p>
            <a:pPr lvl="0"/>
            <a:r>
              <a:rPr lang="da-DK" noProof="0" dirty="0"/>
              <a:t>Klik for at indsætte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8" name="Pladsholder til tekst 2">
            <a:extLst>
              <a:ext uri="{FF2B5EF4-FFF2-40B4-BE49-F238E27FC236}">
                <a16:creationId xmlns:a16="http://schemas.microsoft.com/office/drawing/2014/main" id="{8BBAC4B4-732E-EC71-1088-C0DB21CA111E}"/>
              </a:ext>
            </a:extLst>
          </p:cNvPr>
          <p:cNvSpPr>
            <a:spLocks noGrp="1"/>
          </p:cNvSpPr>
          <p:nvPr>
            <p:ph type="body" sz="quarter" idx="29" hasCustomPrompt="1"/>
          </p:nvPr>
        </p:nvSpPr>
        <p:spPr>
          <a:xfrm>
            <a:off x="9640221" y="3684521"/>
            <a:ext cx="1944000" cy="2660717"/>
          </a:xfrm>
        </p:spPr>
        <p:txBody>
          <a:bodyPr/>
          <a:lstStyle>
            <a:lvl1pPr>
              <a:lnSpc>
                <a:spcPct val="100000"/>
              </a:lnSpc>
              <a:spcBef>
                <a:spcPts val="600"/>
              </a:spcBef>
              <a:defRPr sz="1200"/>
            </a:lvl1pPr>
            <a:lvl2pPr>
              <a:lnSpc>
                <a:spcPct val="100000"/>
              </a:lnSpc>
              <a:spcBef>
                <a:spcPts val="600"/>
              </a:spcBef>
              <a:defRPr sz="1200"/>
            </a:lvl2pPr>
            <a:lvl3pPr>
              <a:lnSpc>
                <a:spcPct val="100000"/>
              </a:lnSpc>
              <a:spcBef>
                <a:spcPts val="600"/>
              </a:spcBef>
              <a:defRPr sz="1200"/>
            </a:lvl3pPr>
            <a:lvl4pPr>
              <a:lnSpc>
                <a:spcPct val="100000"/>
              </a:lnSpc>
              <a:spcBef>
                <a:spcPts val="600"/>
              </a:spcBef>
              <a:defRPr sz="1200"/>
            </a:lvl4pPr>
            <a:lvl5pPr>
              <a:lnSpc>
                <a:spcPct val="100000"/>
              </a:lnSpc>
              <a:spcBef>
                <a:spcPts val="600"/>
              </a:spcBef>
              <a:defRPr sz="1200"/>
            </a:lvl5pPr>
          </a:lstStyle>
          <a:p>
            <a:pPr lvl="0"/>
            <a:r>
              <a:rPr lang="da-DK" noProof="0" dirty="0"/>
              <a:t>Klik for at indsætte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6232919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lside billed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B79F4B61-7BB6-C299-0BB2-F1FA977A82C3}"/>
              </a:ext>
            </a:extLst>
          </p:cNvPr>
          <p:cNvSpPr>
            <a:spLocks noGrp="1"/>
          </p:cNvSpPr>
          <p:nvPr>
            <p:ph type="pic" sz="quarter" idx="10" hasCustomPrompt="1"/>
          </p:nvPr>
        </p:nvSpPr>
        <p:spPr>
          <a:xfrm>
            <a:off x="0" y="0"/>
            <a:ext cx="12188825" cy="6858000"/>
          </a:xfrm>
        </p:spPr>
        <p:txBody>
          <a:bodyPr tIns="1800000" anchor="ctr" anchorCtr="0"/>
          <a:lstStyle>
            <a:lvl1pPr marL="0" indent="0" algn="ctr">
              <a:spcBef>
                <a:spcPts val="0"/>
              </a:spcBef>
              <a:buNone/>
              <a:defRPr/>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dirty="0"/>
              <a:t>Klik på rammen og indsæt</a:t>
            </a:r>
            <a:br>
              <a:rPr lang="da-DK" dirty="0"/>
            </a:br>
            <a:r>
              <a:rPr lang="da-DK" dirty="0"/>
              <a:t>billede via Templafy-menuen</a:t>
            </a:r>
            <a:br>
              <a:rPr lang="da-DK" dirty="0"/>
            </a:br>
            <a:r>
              <a:rPr lang="da-DK" dirty="0"/>
              <a:t>”Fotos og logos”</a:t>
            </a:r>
          </a:p>
        </p:txBody>
      </p:sp>
      <p:sp>
        <p:nvSpPr>
          <p:cNvPr id="2" name="Pladsholder til sidefod 1">
            <a:extLst>
              <a:ext uri="{FF2B5EF4-FFF2-40B4-BE49-F238E27FC236}">
                <a16:creationId xmlns:a16="http://schemas.microsoft.com/office/drawing/2014/main" id="{5D7D3335-86C0-54D9-365F-1BE692D31A95}"/>
              </a:ext>
            </a:extLst>
          </p:cNvPr>
          <p:cNvSpPr>
            <a:spLocks noGrp="1"/>
          </p:cNvSpPr>
          <p:nvPr>
            <p:ph type="ftr" sz="quarter" idx="11"/>
          </p:nvPr>
        </p:nvSpPr>
        <p:spPr/>
        <p:txBody>
          <a:bodyPr/>
          <a:lstStyle/>
          <a:p>
            <a:r>
              <a:rPr lang="da-DK" dirty="0"/>
              <a:t>Projekt / initialer / version</a:t>
            </a:r>
          </a:p>
        </p:txBody>
      </p:sp>
      <p:sp>
        <p:nvSpPr>
          <p:cNvPr id="4" name="Pladsholder til slidenummer 3">
            <a:extLst>
              <a:ext uri="{FF2B5EF4-FFF2-40B4-BE49-F238E27FC236}">
                <a16:creationId xmlns:a16="http://schemas.microsoft.com/office/drawing/2014/main" id="{88980ED5-A899-8C5B-B600-A201DE757D9A}"/>
              </a:ext>
            </a:extLst>
          </p:cNvPr>
          <p:cNvSpPr>
            <a:spLocks noGrp="1"/>
          </p:cNvSpPr>
          <p:nvPr>
            <p:ph type="sldNum" sz="quarter" idx="12"/>
          </p:nvPr>
        </p:nvSpPr>
        <p:spPr/>
        <p:txBody>
          <a:bodyPr/>
          <a:lstStyle/>
          <a:p>
            <a:fld id="{B3CB5866-C97E-431B-9347-802EE191A840}" type="slidenum">
              <a:rPr lang="da-DK" smtClean="0"/>
              <a:pPr/>
              <a:t>‹#›</a:t>
            </a:fld>
            <a:endParaRPr lang="da-DK" dirty="0"/>
          </a:p>
        </p:txBody>
      </p:sp>
    </p:spTree>
    <p:extLst>
      <p:ext uri="{BB962C8B-B14F-4D97-AF65-F5344CB8AC3E}">
        <p14:creationId xmlns:p14="http://schemas.microsoft.com/office/powerpoint/2010/main" val="2662269845"/>
      </p:ext>
    </p:extLst>
  </p:cSld>
  <p:clrMapOvr>
    <a:masterClrMapping/>
  </p:clrMapOvr>
  <p:transition>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122363"/>
            <a:ext cx="10360501"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136007-AF44-4268-AF8B-AF5817C55F5C}"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607762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36007-AF44-4268-AF8B-AF5817C55F5C}"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4272806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5" y="1709741"/>
            <a:ext cx="10512862"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635" y="4589466"/>
            <a:ext cx="10512862"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136007-AF44-4268-AF8B-AF5817C55F5C}"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1906818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136007-AF44-4268-AF8B-AF5817C55F5C}"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62179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slide delt rø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6" name="Pladsholder til billede 5">
            <a:extLst>
              <a:ext uri="{FF2B5EF4-FFF2-40B4-BE49-F238E27FC236}">
                <a16:creationId xmlns:a16="http://schemas.microsoft.com/office/drawing/2014/main" id="{91C69E9D-2631-FFD8-425B-FF6CA22DCB4F}"/>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dirty="0"/>
              <a:t>Klik på rammen og indsæt</a:t>
            </a:r>
            <a:br>
              <a:rPr lang="da-DK" dirty="0"/>
            </a:br>
            <a:r>
              <a:rPr lang="da-DK" dirty="0"/>
              <a:t>billede via Templafy-menuen</a:t>
            </a:r>
            <a:br>
              <a:rPr lang="da-DK" dirty="0"/>
            </a:br>
            <a:r>
              <a:rPr lang="da-DK" dirty="0"/>
              <a:t>”Fotos og logos”</a:t>
            </a:r>
          </a:p>
        </p:txBody>
      </p:sp>
      <p:sp>
        <p:nvSpPr>
          <p:cNvPr id="2" name="Title 1"/>
          <p:cNvSpPr>
            <a:spLocks noGrp="1"/>
          </p:cNvSpPr>
          <p:nvPr>
            <p:ph type="ctrTitle" hasCustomPrompt="1"/>
          </p:nvPr>
        </p:nvSpPr>
        <p:spPr>
          <a:xfrm>
            <a:off x="609602" y="2139350"/>
            <a:ext cx="5051423" cy="1289649"/>
          </a:xfrm>
          <a:prstGeom prst="rect">
            <a:avLst/>
          </a:prstGeom>
        </p:spPr>
        <p:txBody>
          <a:bodyPr anchor="b" anchorCtr="0">
            <a:noAutofit/>
          </a:bodyPr>
          <a:lstStyle>
            <a:lvl1pPr algn="l">
              <a:defRPr sz="44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dirty="0"/>
              <a:t>Klik for at tilføje titel</a:t>
            </a:r>
          </a:p>
        </p:txBody>
      </p:sp>
      <p:sp>
        <p:nvSpPr>
          <p:cNvPr id="3" name="Subtitle 2"/>
          <p:cNvSpPr>
            <a:spLocks noGrp="1"/>
          </p:cNvSpPr>
          <p:nvPr>
            <p:ph type="subTitle" idx="1" hasCustomPrompt="1"/>
          </p:nvPr>
        </p:nvSpPr>
        <p:spPr>
          <a:xfrm>
            <a:off x="609604" y="3668386"/>
            <a:ext cx="5051422" cy="543464"/>
          </a:xfrm>
          <a:prstGeom prst="rect">
            <a:avLst/>
          </a:prstGeom>
        </p:spPr>
        <p:txBody>
          <a:bodyPr anchor="t" anchorCtr="0"/>
          <a:lstStyle>
            <a:lvl1pPr marL="0" indent="0" algn="l">
              <a:buNone/>
              <a:defRPr sz="2400" b="1" i="0">
                <a:solidFill>
                  <a:schemeClr val="accent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dirty="0"/>
              <a:t>Klik for at tilføje undertitel</a:t>
            </a:r>
          </a:p>
        </p:txBody>
      </p:sp>
    </p:spTree>
    <p:extLst>
      <p:ext uri="{BB962C8B-B14F-4D97-AF65-F5344CB8AC3E}">
        <p14:creationId xmlns:p14="http://schemas.microsoft.com/office/powerpoint/2010/main" val="105693034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70" y="365128"/>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1"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1"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136007-AF44-4268-AF8B-AF5817C55F5C}" type="datetimeFigureOut">
              <a:rPr lang="en-GB" smtClean="0"/>
              <a:t>21/04/2026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2833507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136007-AF44-4268-AF8B-AF5817C55F5C}" type="datetimeFigureOut">
              <a:rPr lang="en-GB" smtClean="0"/>
              <a:t>21/04/2026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2568149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36007-AF44-4268-AF8B-AF5817C55F5C}" type="datetimeFigureOut">
              <a:rPr lang="en-GB" smtClean="0"/>
              <a:t>21/04/2026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701888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4"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839" y="987428"/>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36007-AF44-4268-AF8B-AF5817C55F5C}"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3867821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4"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9" y="987428"/>
            <a:ext cx="617059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36007-AF44-4268-AF8B-AF5817C55F5C}"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3629132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36007-AF44-4268-AF8B-AF5817C55F5C}"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880351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3"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36007-AF44-4268-AF8B-AF5817C55F5C}"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8498D-D225-4E5E-8D71-719D5508D1D3}" type="slidenum">
              <a:rPr lang="en-GB" smtClean="0"/>
              <a:t>‹#›</a:t>
            </a:fld>
            <a:endParaRPr lang="en-GB"/>
          </a:p>
        </p:txBody>
      </p:sp>
    </p:spTree>
    <p:extLst>
      <p:ext uri="{BB962C8B-B14F-4D97-AF65-F5344CB8AC3E}">
        <p14:creationId xmlns:p14="http://schemas.microsoft.com/office/powerpoint/2010/main" val="370316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slide oplæg grå">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447BF70-81A6-3A9F-1669-164F6C59449E}"/>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5" name="Pladsholder til tekst 4">
            <a:extLst>
              <a:ext uri="{FF2B5EF4-FFF2-40B4-BE49-F238E27FC236}">
                <a16:creationId xmlns:a16="http://schemas.microsoft.com/office/drawing/2014/main" id="{F563B39F-AFCC-6434-A355-23B65C39CD81}"/>
              </a:ext>
            </a:extLst>
          </p:cNvPr>
          <p:cNvSpPr>
            <a:spLocks noGrp="1"/>
          </p:cNvSpPr>
          <p:nvPr>
            <p:ph type="body" sz="quarter" idx="10" hasCustomPrompt="1"/>
          </p:nvPr>
        </p:nvSpPr>
        <p:spPr>
          <a:xfrm>
            <a:off x="609600" y="3675063"/>
            <a:ext cx="5484813" cy="2346325"/>
          </a:xfrm>
        </p:spPr>
        <p:txBody>
          <a:bodyPr/>
          <a:lstStyle>
            <a:lvl1pPr marL="0" indent="0">
              <a:buNone/>
              <a:defRPr sz="1800" b="1">
                <a:solidFill>
                  <a:schemeClr val="bg2"/>
                </a:solidFill>
              </a:defRPr>
            </a:lvl1pPr>
          </a:lstStyle>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effectLst/>
                <a:uLnTx/>
                <a:uFillTx/>
                <a:latin typeface="Open Sans"/>
                <a:ea typeface="+mn-ea"/>
                <a:cs typeface="+mn-cs"/>
              </a:rPr>
              <a:t>Her kan navne på oplægsholdere stå</a:t>
            </a:r>
          </a:p>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effectLst/>
                <a:uLnTx/>
                <a:uFillTx/>
                <a:latin typeface="Open Sans"/>
                <a:ea typeface="+mn-ea"/>
                <a:cs typeface="+mn-cs"/>
              </a:rPr>
              <a:t>og deres titel</a:t>
            </a:r>
          </a:p>
        </p:txBody>
      </p:sp>
      <p:sp>
        <p:nvSpPr>
          <p:cNvPr id="4" name="Title 1">
            <a:extLst>
              <a:ext uri="{FF2B5EF4-FFF2-40B4-BE49-F238E27FC236}">
                <a16:creationId xmlns:a16="http://schemas.microsoft.com/office/drawing/2014/main" id="{D66E3C78-D98F-B945-7D8D-971BC8A652AD}"/>
              </a:ext>
            </a:extLst>
          </p:cNvPr>
          <p:cNvSpPr>
            <a:spLocks noGrp="1"/>
          </p:cNvSpPr>
          <p:nvPr>
            <p:ph type="ctrTitle" hasCustomPrompt="1"/>
          </p:nvPr>
        </p:nvSpPr>
        <p:spPr>
          <a:xfrm>
            <a:off x="609601" y="2139350"/>
            <a:ext cx="5484812" cy="1289649"/>
          </a:xfrm>
          <a:prstGeom prst="rect">
            <a:avLst/>
          </a:prstGeom>
        </p:spPr>
        <p:txBody>
          <a:bodyPr anchor="b" anchorCtr="0">
            <a:noAutofit/>
          </a:bodyPr>
          <a:lstStyle>
            <a:lvl1pPr algn="l">
              <a:defRPr sz="4400" baseline="0">
                <a:solidFill>
                  <a:schemeClr val="bg2"/>
                </a:solidFill>
                <a:latin typeface="+mj-lt"/>
                <a:ea typeface="Open Sans Light" panose="020B0306030504020204" pitchFamily="34" charset="0"/>
                <a:cs typeface="Open Sans Light" panose="020B0306030504020204" pitchFamily="34" charset="0"/>
              </a:defRPr>
            </a:lvl1pPr>
          </a:lstStyle>
          <a:p>
            <a:r>
              <a:rPr lang="da-DK" dirty="0"/>
              <a:t>Her kan titlen på oplægget stå</a:t>
            </a:r>
          </a:p>
        </p:txBody>
      </p:sp>
    </p:spTree>
    <p:extLst>
      <p:ext uri="{BB962C8B-B14F-4D97-AF65-F5344CB8AC3E}">
        <p14:creationId xmlns:p14="http://schemas.microsoft.com/office/powerpoint/2010/main" val="2625143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slide oplæg  lyserød">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14C3904-A927-3860-028B-4B142CF4ADFA}"/>
              </a:ext>
            </a:extLst>
          </p:cNvPr>
          <p:cNvSpPr/>
          <p:nvPr userDrawn="1"/>
        </p:nvSpPr>
        <p:spPr>
          <a:xfrm>
            <a:off x="-1" y="0"/>
            <a:ext cx="12188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5" name="Pladsholder til tekst 4">
            <a:extLst>
              <a:ext uri="{FF2B5EF4-FFF2-40B4-BE49-F238E27FC236}">
                <a16:creationId xmlns:a16="http://schemas.microsoft.com/office/drawing/2014/main" id="{F563B39F-AFCC-6434-A355-23B65C39CD81}"/>
              </a:ext>
            </a:extLst>
          </p:cNvPr>
          <p:cNvSpPr>
            <a:spLocks noGrp="1"/>
          </p:cNvSpPr>
          <p:nvPr>
            <p:ph type="body" sz="quarter" idx="10" hasCustomPrompt="1"/>
          </p:nvPr>
        </p:nvSpPr>
        <p:spPr>
          <a:xfrm>
            <a:off x="609600" y="3675063"/>
            <a:ext cx="5484813" cy="2346325"/>
          </a:xfrm>
        </p:spPr>
        <p:txBody>
          <a:bodyPr/>
          <a:lstStyle>
            <a:lvl1pPr marL="0" indent="0">
              <a:buNone/>
              <a:defRPr sz="1800" b="1">
                <a:solidFill>
                  <a:schemeClr val="tx2"/>
                </a:solidFill>
              </a:defRPr>
            </a:lvl1pPr>
          </a:lstStyle>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effectLst/>
                <a:uLnTx/>
                <a:uFillTx/>
                <a:latin typeface="Open Sans"/>
                <a:ea typeface="+mn-ea"/>
                <a:cs typeface="+mn-cs"/>
              </a:rPr>
              <a:t>Her kan navne på oplægsholdere stå</a:t>
            </a:r>
          </a:p>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effectLst/>
                <a:uLnTx/>
                <a:uFillTx/>
                <a:latin typeface="Open Sans"/>
                <a:ea typeface="+mn-ea"/>
                <a:cs typeface="+mn-cs"/>
              </a:rPr>
              <a:t>og deres titel</a:t>
            </a:r>
          </a:p>
        </p:txBody>
      </p:sp>
      <p:sp>
        <p:nvSpPr>
          <p:cNvPr id="4" name="Title 1">
            <a:extLst>
              <a:ext uri="{FF2B5EF4-FFF2-40B4-BE49-F238E27FC236}">
                <a16:creationId xmlns:a16="http://schemas.microsoft.com/office/drawing/2014/main" id="{D66E3C78-D98F-B945-7D8D-971BC8A652AD}"/>
              </a:ext>
            </a:extLst>
          </p:cNvPr>
          <p:cNvSpPr>
            <a:spLocks noGrp="1"/>
          </p:cNvSpPr>
          <p:nvPr>
            <p:ph type="ctrTitle" hasCustomPrompt="1"/>
          </p:nvPr>
        </p:nvSpPr>
        <p:spPr>
          <a:xfrm>
            <a:off x="609601" y="2139350"/>
            <a:ext cx="5484812" cy="1289649"/>
          </a:xfrm>
          <a:prstGeom prst="rect">
            <a:avLst/>
          </a:prstGeom>
        </p:spPr>
        <p:txBody>
          <a:bodyPr anchor="b" anchorCtr="0">
            <a:noAutofit/>
          </a:bodyPr>
          <a:lstStyle>
            <a:lvl1pPr algn="l">
              <a:defRPr sz="4400" baseline="0">
                <a:solidFill>
                  <a:schemeClr val="tx2"/>
                </a:solidFill>
                <a:latin typeface="+mj-lt"/>
                <a:ea typeface="Open Sans Light" panose="020B0306030504020204" pitchFamily="34" charset="0"/>
                <a:cs typeface="Open Sans Light" panose="020B0306030504020204" pitchFamily="34" charset="0"/>
              </a:defRPr>
            </a:lvl1pPr>
          </a:lstStyle>
          <a:p>
            <a:r>
              <a:rPr lang="da-DK" dirty="0"/>
              <a:t>Her kan titlen på oplægget stå</a:t>
            </a:r>
          </a:p>
        </p:txBody>
      </p:sp>
    </p:spTree>
    <p:extLst>
      <p:ext uri="{BB962C8B-B14F-4D97-AF65-F5344CB8AC3E}">
        <p14:creationId xmlns:p14="http://schemas.microsoft.com/office/powerpoint/2010/main" val="42069023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slide oplæg mørk">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EE69DC9-63A2-1AA8-4382-C02E60A2AC7A}"/>
              </a:ext>
            </a:extLst>
          </p:cNvPr>
          <p:cNvSpPr/>
          <p:nvPr userDrawn="1"/>
        </p:nvSpPr>
        <p:spPr>
          <a:xfrm>
            <a:off x="-1"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2" name="Title 1"/>
          <p:cNvSpPr>
            <a:spLocks noGrp="1"/>
          </p:cNvSpPr>
          <p:nvPr>
            <p:ph type="ctrTitle" hasCustomPrompt="1"/>
          </p:nvPr>
        </p:nvSpPr>
        <p:spPr>
          <a:xfrm>
            <a:off x="609601" y="2139350"/>
            <a:ext cx="5484812" cy="1289649"/>
          </a:xfrm>
          <a:prstGeom prst="rect">
            <a:avLst/>
          </a:prstGeom>
        </p:spPr>
        <p:txBody>
          <a:bodyPr anchor="b" anchorCtr="0">
            <a:noAutofit/>
          </a:bodyPr>
          <a:lstStyle>
            <a:lvl1pPr algn="l">
              <a:defRPr sz="44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dirty="0"/>
              <a:t>Her kan titlen på oplægget stå</a:t>
            </a:r>
          </a:p>
        </p:txBody>
      </p:sp>
      <p:sp>
        <p:nvSpPr>
          <p:cNvPr id="3" name="Subtitle 2"/>
          <p:cNvSpPr>
            <a:spLocks noGrp="1"/>
          </p:cNvSpPr>
          <p:nvPr>
            <p:ph type="subTitle" idx="1" hasCustomPrompt="1"/>
          </p:nvPr>
        </p:nvSpPr>
        <p:spPr>
          <a:xfrm>
            <a:off x="609602" y="3668386"/>
            <a:ext cx="5484811" cy="2353002"/>
          </a:xfrm>
          <a:prstGeom prst="rect">
            <a:avLst/>
          </a:prstGeom>
        </p:spPr>
        <p:txBody>
          <a:bodyPr anchor="t" anchorCtr="0"/>
          <a:lstStyle>
            <a:lvl1pPr marL="0" indent="0" algn="l">
              <a:buNone/>
              <a:defRPr kumimoji="0" lang="da-DK" sz="1800" b="1" i="0" u="none" strike="noStrike" kern="1200" cap="none" spc="0" normalizeH="0" baseline="0" dirty="0" smtClean="0">
                <a:ln>
                  <a:noFill/>
                </a:ln>
                <a:solidFill>
                  <a:schemeClr val="accent2"/>
                </a:solidFill>
                <a:effectLst/>
                <a:uLnTx/>
                <a:uFillTx/>
                <a:latin typeface="Open Sans"/>
                <a:ea typeface="+mn-ea"/>
                <a:cs typeface="+mn-cs"/>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pPr marL="0" marR="0" lvl="0" indent="0" algn="l" defTabSz="967527" rtl="0" eaLnBrk="1" fontAlgn="auto" latinLnBrk="0" hangingPunct="1">
              <a:lnSpc>
                <a:spcPct val="100000"/>
              </a:lnSpc>
              <a:spcBef>
                <a:spcPts val="0"/>
              </a:spcBef>
              <a:spcAft>
                <a:spcPts val="0"/>
              </a:spcAft>
              <a:buClrTx/>
              <a:buSzTx/>
              <a:buFontTx/>
              <a:buNone/>
              <a:tabLst/>
              <a:defRPr/>
            </a:pPr>
            <a:r>
              <a:rPr lang="da-DK" dirty="0"/>
              <a:t>Her kan navne på oplægsholdere stå</a:t>
            </a:r>
          </a:p>
          <a:p>
            <a:pPr marL="0" marR="0" lvl="0" indent="0" algn="l" defTabSz="967527" rtl="0" eaLnBrk="1" fontAlgn="auto" latinLnBrk="0" hangingPunct="1">
              <a:lnSpc>
                <a:spcPct val="100000"/>
              </a:lnSpc>
              <a:spcBef>
                <a:spcPts val="0"/>
              </a:spcBef>
              <a:spcAft>
                <a:spcPts val="0"/>
              </a:spcAft>
              <a:buClrTx/>
              <a:buSzTx/>
              <a:buFontTx/>
              <a:buNone/>
              <a:tabLst/>
              <a:defRPr/>
            </a:pPr>
            <a:r>
              <a:rPr lang="da-DK" dirty="0"/>
              <a:t>og deres titel</a:t>
            </a:r>
          </a:p>
        </p:txBody>
      </p:sp>
    </p:spTree>
    <p:extLst>
      <p:ext uri="{BB962C8B-B14F-4D97-AF65-F5344CB8AC3E}">
        <p14:creationId xmlns:p14="http://schemas.microsoft.com/office/powerpoint/2010/main" val="8225147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gra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13DB-02D0-4EE1-8E0A-2A22007AA079}"/>
              </a:ext>
            </a:extLst>
          </p:cNvPr>
          <p:cNvSpPr>
            <a:spLocks noGrp="1"/>
          </p:cNvSpPr>
          <p:nvPr>
            <p:ph type="title" hasCustomPrompt="1"/>
          </p:nvPr>
        </p:nvSpPr>
        <p:spPr/>
        <p:txBody>
          <a:bodyPr/>
          <a:lstStyle>
            <a:lvl1pPr>
              <a:defRPr>
                <a:solidFill>
                  <a:schemeClr val="bg2"/>
                </a:solidFill>
              </a:defRPr>
            </a:lvl1pPr>
          </a:lstStyle>
          <a:p>
            <a:r>
              <a:rPr lang="da-DK" dirty="0"/>
              <a:t>Klik for at tilføje titel</a:t>
            </a:r>
          </a:p>
        </p:txBody>
      </p:sp>
      <p:sp>
        <p:nvSpPr>
          <p:cNvPr id="7" name="Pladsholder til sidefod 4">
            <a:extLst>
              <a:ext uri="{FF2B5EF4-FFF2-40B4-BE49-F238E27FC236}">
                <a16:creationId xmlns:a16="http://schemas.microsoft.com/office/drawing/2014/main" id="{9C27C859-3BBA-D4A0-3684-2FE37935C4A5}"/>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8" name="Pladsholder til slidenummer 5">
            <a:extLst>
              <a:ext uri="{FF2B5EF4-FFF2-40B4-BE49-F238E27FC236}">
                <a16:creationId xmlns:a16="http://schemas.microsoft.com/office/drawing/2014/main" id="{4DDC4001-D225-1792-7338-D9F50671A591}"/>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4" name="Pladsholder til tekst 3">
            <a:extLst>
              <a:ext uri="{FF2B5EF4-FFF2-40B4-BE49-F238E27FC236}">
                <a16:creationId xmlns:a16="http://schemas.microsoft.com/office/drawing/2014/main" id="{E2D91ADE-33B7-F934-B9A8-5C31BFC786B1}"/>
              </a:ext>
            </a:extLst>
          </p:cNvPr>
          <p:cNvSpPr>
            <a:spLocks noGrp="1"/>
          </p:cNvSpPr>
          <p:nvPr>
            <p:ph type="body" sz="quarter" idx="12" hasCustomPrompt="1"/>
          </p:nvPr>
        </p:nvSpPr>
        <p:spPr>
          <a:xfrm>
            <a:off x="613224" y="1582738"/>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dirty="0"/>
              <a:t>Indsæt tidspunkt</a:t>
            </a:r>
          </a:p>
        </p:txBody>
      </p:sp>
      <p:sp>
        <p:nvSpPr>
          <p:cNvPr id="12" name="Pladsholder til tekst 11">
            <a:extLst>
              <a:ext uri="{FF2B5EF4-FFF2-40B4-BE49-F238E27FC236}">
                <a16:creationId xmlns:a16="http://schemas.microsoft.com/office/drawing/2014/main" id="{85A096D8-88C6-45BD-7CD3-4AF814DE520C}"/>
              </a:ext>
            </a:extLst>
          </p:cNvPr>
          <p:cNvSpPr>
            <a:spLocks noGrp="1"/>
          </p:cNvSpPr>
          <p:nvPr>
            <p:ph type="body" sz="quarter" idx="13" hasCustomPrompt="1"/>
          </p:nvPr>
        </p:nvSpPr>
        <p:spPr>
          <a:xfrm>
            <a:off x="3583588" y="1582738"/>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dirty="0"/>
              <a:t>Agenda punkt</a:t>
            </a:r>
          </a:p>
        </p:txBody>
      </p:sp>
      <p:sp>
        <p:nvSpPr>
          <p:cNvPr id="15" name="Pladsholder til tekst 3">
            <a:extLst>
              <a:ext uri="{FF2B5EF4-FFF2-40B4-BE49-F238E27FC236}">
                <a16:creationId xmlns:a16="http://schemas.microsoft.com/office/drawing/2014/main" id="{B7A055C0-02C3-BBBE-872B-144BE1CD78DD}"/>
              </a:ext>
            </a:extLst>
          </p:cNvPr>
          <p:cNvSpPr>
            <a:spLocks noGrp="1"/>
          </p:cNvSpPr>
          <p:nvPr>
            <p:ph type="body" sz="quarter" idx="14" hasCustomPrompt="1"/>
          </p:nvPr>
        </p:nvSpPr>
        <p:spPr>
          <a:xfrm>
            <a:off x="613224" y="2270001"/>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dirty="0"/>
              <a:t>Indsæt tidspunkt</a:t>
            </a:r>
          </a:p>
        </p:txBody>
      </p:sp>
      <p:sp>
        <p:nvSpPr>
          <p:cNvPr id="16" name="Pladsholder til tekst 11">
            <a:extLst>
              <a:ext uri="{FF2B5EF4-FFF2-40B4-BE49-F238E27FC236}">
                <a16:creationId xmlns:a16="http://schemas.microsoft.com/office/drawing/2014/main" id="{EA2D161D-3457-1790-2E0A-1D518B2994EB}"/>
              </a:ext>
            </a:extLst>
          </p:cNvPr>
          <p:cNvSpPr>
            <a:spLocks noGrp="1"/>
          </p:cNvSpPr>
          <p:nvPr>
            <p:ph type="body" sz="quarter" idx="15" hasCustomPrompt="1"/>
          </p:nvPr>
        </p:nvSpPr>
        <p:spPr>
          <a:xfrm>
            <a:off x="3583588" y="2270001"/>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dirty="0"/>
              <a:t>Agenda punkt</a:t>
            </a:r>
          </a:p>
        </p:txBody>
      </p:sp>
      <p:sp>
        <p:nvSpPr>
          <p:cNvPr id="17" name="Pladsholder til tekst 3">
            <a:extLst>
              <a:ext uri="{FF2B5EF4-FFF2-40B4-BE49-F238E27FC236}">
                <a16:creationId xmlns:a16="http://schemas.microsoft.com/office/drawing/2014/main" id="{2843A72B-D073-B826-2EA3-2D1DFC7F75F1}"/>
              </a:ext>
            </a:extLst>
          </p:cNvPr>
          <p:cNvSpPr>
            <a:spLocks noGrp="1"/>
          </p:cNvSpPr>
          <p:nvPr>
            <p:ph type="body" sz="quarter" idx="16" hasCustomPrompt="1"/>
          </p:nvPr>
        </p:nvSpPr>
        <p:spPr>
          <a:xfrm>
            <a:off x="613224" y="2957264"/>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dirty="0"/>
              <a:t>Indsæt tidspunkt</a:t>
            </a:r>
          </a:p>
        </p:txBody>
      </p:sp>
      <p:sp>
        <p:nvSpPr>
          <p:cNvPr id="18" name="Pladsholder til tekst 11">
            <a:extLst>
              <a:ext uri="{FF2B5EF4-FFF2-40B4-BE49-F238E27FC236}">
                <a16:creationId xmlns:a16="http://schemas.microsoft.com/office/drawing/2014/main" id="{43FDF159-9047-48A0-F61C-E61384C732A2}"/>
              </a:ext>
            </a:extLst>
          </p:cNvPr>
          <p:cNvSpPr>
            <a:spLocks noGrp="1"/>
          </p:cNvSpPr>
          <p:nvPr>
            <p:ph type="body" sz="quarter" idx="17" hasCustomPrompt="1"/>
          </p:nvPr>
        </p:nvSpPr>
        <p:spPr>
          <a:xfrm>
            <a:off x="3583588" y="2957264"/>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dirty="0"/>
              <a:t>Agenda punkt</a:t>
            </a:r>
          </a:p>
        </p:txBody>
      </p:sp>
      <p:sp>
        <p:nvSpPr>
          <p:cNvPr id="19" name="Pladsholder til tekst 3">
            <a:extLst>
              <a:ext uri="{FF2B5EF4-FFF2-40B4-BE49-F238E27FC236}">
                <a16:creationId xmlns:a16="http://schemas.microsoft.com/office/drawing/2014/main" id="{F8C7C446-33D1-5981-F0B6-EF325A3389F4}"/>
              </a:ext>
            </a:extLst>
          </p:cNvPr>
          <p:cNvSpPr>
            <a:spLocks noGrp="1"/>
          </p:cNvSpPr>
          <p:nvPr>
            <p:ph type="body" sz="quarter" idx="18" hasCustomPrompt="1"/>
          </p:nvPr>
        </p:nvSpPr>
        <p:spPr>
          <a:xfrm>
            <a:off x="613224" y="3644527"/>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dirty="0"/>
              <a:t>Indsæt tidspunkt</a:t>
            </a:r>
          </a:p>
        </p:txBody>
      </p:sp>
      <p:sp>
        <p:nvSpPr>
          <p:cNvPr id="20" name="Pladsholder til tekst 11">
            <a:extLst>
              <a:ext uri="{FF2B5EF4-FFF2-40B4-BE49-F238E27FC236}">
                <a16:creationId xmlns:a16="http://schemas.microsoft.com/office/drawing/2014/main" id="{AFF40622-2D5F-0765-B99A-F6E89C4C3048}"/>
              </a:ext>
            </a:extLst>
          </p:cNvPr>
          <p:cNvSpPr>
            <a:spLocks noGrp="1"/>
          </p:cNvSpPr>
          <p:nvPr>
            <p:ph type="body" sz="quarter" idx="19" hasCustomPrompt="1"/>
          </p:nvPr>
        </p:nvSpPr>
        <p:spPr>
          <a:xfrm>
            <a:off x="3583588" y="3644527"/>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dirty="0"/>
              <a:t>Agenda punkt</a:t>
            </a:r>
          </a:p>
        </p:txBody>
      </p:sp>
      <p:sp>
        <p:nvSpPr>
          <p:cNvPr id="21" name="Pladsholder til tekst 3">
            <a:extLst>
              <a:ext uri="{FF2B5EF4-FFF2-40B4-BE49-F238E27FC236}">
                <a16:creationId xmlns:a16="http://schemas.microsoft.com/office/drawing/2014/main" id="{E95865D1-6B51-F501-1308-0385FC63509A}"/>
              </a:ext>
            </a:extLst>
          </p:cNvPr>
          <p:cNvSpPr>
            <a:spLocks noGrp="1"/>
          </p:cNvSpPr>
          <p:nvPr>
            <p:ph type="body" sz="quarter" idx="20" hasCustomPrompt="1"/>
          </p:nvPr>
        </p:nvSpPr>
        <p:spPr>
          <a:xfrm>
            <a:off x="613224" y="4331790"/>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dirty="0"/>
              <a:t>Indsæt tidspunkt</a:t>
            </a:r>
          </a:p>
        </p:txBody>
      </p:sp>
      <p:sp>
        <p:nvSpPr>
          <p:cNvPr id="22" name="Pladsholder til tekst 11">
            <a:extLst>
              <a:ext uri="{FF2B5EF4-FFF2-40B4-BE49-F238E27FC236}">
                <a16:creationId xmlns:a16="http://schemas.microsoft.com/office/drawing/2014/main" id="{992DAC8C-A5C0-F142-2998-EC66FA0A7D48}"/>
              </a:ext>
            </a:extLst>
          </p:cNvPr>
          <p:cNvSpPr>
            <a:spLocks noGrp="1"/>
          </p:cNvSpPr>
          <p:nvPr>
            <p:ph type="body" sz="quarter" idx="21" hasCustomPrompt="1"/>
          </p:nvPr>
        </p:nvSpPr>
        <p:spPr>
          <a:xfrm>
            <a:off x="3583588" y="4331790"/>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dirty="0"/>
              <a:t>Agenda punkt</a:t>
            </a:r>
          </a:p>
        </p:txBody>
      </p:sp>
      <p:sp>
        <p:nvSpPr>
          <p:cNvPr id="23" name="Pladsholder til tekst 3">
            <a:extLst>
              <a:ext uri="{FF2B5EF4-FFF2-40B4-BE49-F238E27FC236}">
                <a16:creationId xmlns:a16="http://schemas.microsoft.com/office/drawing/2014/main" id="{258E0675-5F02-11E3-D0C9-8E023B508715}"/>
              </a:ext>
            </a:extLst>
          </p:cNvPr>
          <p:cNvSpPr>
            <a:spLocks noGrp="1"/>
          </p:cNvSpPr>
          <p:nvPr>
            <p:ph type="body" sz="quarter" idx="22" hasCustomPrompt="1"/>
          </p:nvPr>
        </p:nvSpPr>
        <p:spPr>
          <a:xfrm>
            <a:off x="613224" y="5019053"/>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dirty="0"/>
              <a:t>Indsæt tidspunkt</a:t>
            </a:r>
          </a:p>
        </p:txBody>
      </p:sp>
      <p:sp>
        <p:nvSpPr>
          <p:cNvPr id="24" name="Pladsholder til tekst 11">
            <a:extLst>
              <a:ext uri="{FF2B5EF4-FFF2-40B4-BE49-F238E27FC236}">
                <a16:creationId xmlns:a16="http://schemas.microsoft.com/office/drawing/2014/main" id="{9F19D5F5-E725-8342-74A8-0D51838D8FF0}"/>
              </a:ext>
            </a:extLst>
          </p:cNvPr>
          <p:cNvSpPr>
            <a:spLocks noGrp="1"/>
          </p:cNvSpPr>
          <p:nvPr>
            <p:ph type="body" sz="quarter" idx="23" hasCustomPrompt="1"/>
          </p:nvPr>
        </p:nvSpPr>
        <p:spPr>
          <a:xfrm>
            <a:off x="3583588" y="5019053"/>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dirty="0"/>
              <a:t>Agenda punkt</a:t>
            </a:r>
          </a:p>
        </p:txBody>
      </p:sp>
      <p:sp>
        <p:nvSpPr>
          <p:cNvPr id="25" name="Pladsholder til tekst 3">
            <a:extLst>
              <a:ext uri="{FF2B5EF4-FFF2-40B4-BE49-F238E27FC236}">
                <a16:creationId xmlns:a16="http://schemas.microsoft.com/office/drawing/2014/main" id="{BDCB433E-EBE3-E4EC-CD4B-41EC59955A65}"/>
              </a:ext>
            </a:extLst>
          </p:cNvPr>
          <p:cNvSpPr>
            <a:spLocks noGrp="1"/>
          </p:cNvSpPr>
          <p:nvPr>
            <p:ph type="body" sz="quarter" idx="24" hasCustomPrompt="1"/>
          </p:nvPr>
        </p:nvSpPr>
        <p:spPr>
          <a:xfrm>
            <a:off x="613224" y="5706315"/>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dirty="0"/>
              <a:t>Indsæt tidspunkt</a:t>
            </a:r>
          </a:p>
        </p:txBody>
      </p:sp>
      <p:sp>
        <p:nvSpPr>
          <p:cNvPr id="26" name="Pladsholder til tekst 11">
            <a:extLst>
              <a:ext uri="{FF2B5EF4-FFF2-40B4-BE49-F238E27FC236}">
                <a16:creationId xmlns:a16="http://schemas.microsoft.com/office/drawing/2014/main" id="{C5FA5459-81FB-6DC0-0B8B-DC2AFCFF4A01}"/>
              </a:ext>
            </a:extLst>
          </p:cNvPr>
          <p:cNvSpPr>
            <a:spLocks noGrp="1"/>
          </p:cNvSpPr>
          <p:nvPr>
            <p:ph type="body" sz="quarter" idx="25" hasCustomPrompt="1"/>
          </p:nvPr>
        </p:nvSpPr>
        <p:spPr>
          <a:xfrm>
            <a:off x="3583588" y="5706315"/>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dirty="0"/>
              <a:t>Agenda punkt</a:t>
            </a:r>
          </a:p>
        </p:txBody>
      </p:sp>
    </p:spTree>
    <p:extLst>
      <p:ext uri="{BB962C8B-B14F-4D97-AF65-F5344CB8AC3E}">
        <p14:creationId xmlns:p14="http://schemas.microsoft.com/office/powerpoint/2010/main" val="21106926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ort agenda grå">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a:p>
        </p:txBody>
      </p:sp>
      <p:sp>
        <p:nvSpPr>
          <p:cNvPr id="2" name="Title 1"/>
          <p:cNvSpPr>
            <a:spLocks noGrp="1"/>
          </p:cNvSpPr>
          <p:nvPr>
            <p:ph type="ctrTitle" hasCustomPrompt="1"/>
          </p:nvPr>
        </p:nvSpPr>
        <p:spPr>
          <a:xfrm>
            <a:off x="609602" y="1582738"/>
            <a:ext cx="5051423" cy="1289649"/>
          </a:xfrm>
          <a:prstGeom prst="rect">
            <a:avLst/>
          </a:prstGeom>
        </p:spPr>
        <p:txBody>
          <a:bodyPr anchor="b" anchorCtr="0">
            <a:noAutofit/>
          </a:bodyPr>
          <a:lstStyle>
            <a:lvl1pPr algn="l">
              <a:defRPr sz="4400" baseline="0">
                <a:solidFill>
                  <a:schemeClr val="bg2"/>
                </a:solidFill>
                <a:latin typeface="+mj-lt"/>
                <a:ea typeface="Open Sans Light" panose="020B0306030504020204" pitchFamily="34" charset="0"/>
                <a:cs typeface="Open Sans Light" panose="020B0306030504020204" pitchFamily="34" charset="0"/>
              </a:defRPr>
            </a:lvl1pPr>
          </a:lstStyle>
          <a:p>
            <a:r>
              <a:rPr lang="da-DK" dirty="0"/>
              <a:t>Indsæt overskrift</a:t>
            </a:r>
          </a:p>
        </p:txBody>
      </p:sp>
      <p:sp>
        <p:nvSpPr>
          <p:cNvPr id="3" name="Subtitle 2"/>
          <p:cNvSpPr>
            <a:spLocks noGrp="1"/>
          </p:cNvSpPr>
          <p:nvPr>
            <p:ph type="subTitle" idx="1" hasCustomPrompt="1"/>
          </p:nvPr>
        </p:nvSpPr>
        <p:spPr>
          <a:xfrm>
            <a:off x="609604" y="3114136"/>
            <a:ext cx="5051422" cy="3231102"/>
          </a:xfrm>
          <a:prstGeom prst="rect">
            <a:avLst/>
          </a:prstGeom>
        </p:spPr>
        <p:txBody>
          <a:bodyPr anchor="t" anchorCtr="0"/>
          <a:lstStyle>
            <a:lvl1pPr marL="0" indent="0" algn="l">
              <a:spcBef>
                <a:spcPts val="0"/>
              </a:spcBef>
              <a:buNone/>
              <a:defRPr sz="2400" b="1" i="0">
                <a:solidFill>
                  <a:schemeClr val="bg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dirty="0"/>
              <a:t>Indsæt agenda</a:t>
            </a:r>
          </a:p>
        </p:txBody>
      </p:sp>
      <p:sp>
        <p:nvSpPr>
          <p:cNvPr id="4" name="Pladsholder til billede 5">
            <a:extLst>
              <a:ext uri="{FF2B5EF4-FFF2-40B4-BE49-F238E27FC236}">
                <a16:creationId xmlns:a16="http://schemas.microsoft.com/office/drawing/2014/main" id="{9F2C2183-32E6-2893-EDBF-432B21A71074}"/>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dirty="0"/>
              <a:t>Klik på rammen og indsæt</a:t>
            </a:r>
            <a:br>
              <a:rPr lang="da-DK" dirty="0"/>
            </a:br>
            <a:r>
              <a:rPr lang="da-DK" dirty="0"/>
              <a:t>billede via Templafy-menuen</a:t>
            </a:r>
            <a:br>
              <a:rPr lang="da-DK" dirty="0"/>
            </a:br>
            <a:r>
              <a:rPr lang="da-DK" dirty="0"/>
              <a:t>”Fotos og logos”</a:t>
            </a:r>
          </a:p>
        </p:txBody>
      </p:sp>
    </p:spTree>
    <p:extLst>
      <p:ext uri="{BB962C8B-B14F-4D97-AF65-F5344CB8AC3E}">
        <p14:creationId xmlns:p14="http://schemas.microsoft.com/office/powerpoint/2010/main" val="126776416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9A7C19-9E88-49E4-852F-22254990A64F}"/>
              </a:ext>
            </a:extLst>
          </p:cNvPr>
          <p:cNvSpPr>
            <a:spLocks noGrp="1"/>
          </p:cNvSpPr>
          <p:nvPr>
            <p:ph type="title"/>
          </p:nvPr>
        </p:nvSpPr>
        <p:spPr>
          <a:xfrm>
            <a:off x="613223" y="306000"/>
            <a:ext cx="10966001" cy="937378"/>
          </a:xfrm>
          <a:prstGeom prst="rect">
            <a:avLst/>
          </a:prstGeom>
        </p:spPr>
        <p:txBody>
          <a:bodyPr vert="horz" lIns="0" tIns="0" rIns="0" bIns="0" rtlCol="0" anchor="ctr">
            <a:noAutofit/>
          </a:bodyPr>
          <a:lstStyle/>
          <a:p>
            <a:r>
              <a:rPr lang="da-DK" dirty="0"/>
              <a:t>Klik for at tilføje titel</a:t>
            </a:r>
          </a:p>
        </p:txBody>
      </p:sp>
      <p:sp>
        <p:nvSpPr>
          <p:cNvPr id="3" name="Text Placeholder 2">
            <a:extLst>
              <a:ext uri="{FF2B5EF4-FFF2-40B4-BE49-F238E27FC236}">
                <a16:creationId xmlns:a16="http://schemas.microsoft.com/office/drawing/2014/main" id="{3B5DF0E2-2399-4657-9B95-3FE3B6DA38B8}"/>
              </a:ext>
            </a:extLst>
          </p:cNvPr>
          <p:cNvSpPr>
            <a:spLocks noGrp="1"/>
          </p:cNvSpPr>
          <p:nvPr>
            <p:ph type="body" idx="1"/>
          </p:nvPr>
        </p:nvSpPr>
        <p:spPr>
          <a:xfrm>
            <a:off x="613224" y="1587500"/>
            <a:ext cx="10966000" cy="4757738"/>
          </a:xfrm>
          <a:prstGeom prst="rect">
            <a:avLst/>
          </a:prstGeom>
        </p:spPr>
        <p:txBody>
          <a:bodyPr vert="horz" lIns="0" tIns="0" rIns="0" bIns="0" rtlCol="0">
            <a:noAutofit/>
          </a:bodyPr>
          <a:lstStyle/>
          <a:p>
            <a:pPr lvl="0"/>
            <a:r>
              <a:rPr lang="da-DK" dirty="0"/>
              <a:t>Klik for at indsætte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4">
            <a:extLst>
              <a:ext uri="{FF2B5EF4-FFF2-40B4-BE49-F238E27FC236}">
                <a16:creationId xmlns:a16="http://schemas.microsoft.com/office/drawing/2014/main" id="{E2B13564-6356-13EF-9839-CAE954974D23}"/>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7" name="Pladsholder til slidenummer 5">
            <a:extLst>
              <a:ext uri="{FF2B5EF4-FFF2-40B4-BE49-F238E27FC236}">
                <a16:creationId xmlns:a16="http://schemas.microsoft.com/office/drawing/2014/main" id="{61063316-9CF9-5BEF-B035-BC05058DCF19}"/>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9" name="Pladsholder til sidefod 4">
            <a:extLst>
              <a:ext uri="{FF2B5EF4-FFF2-40B4-BE49-F238E27FC236}">
                <a16:creationId xmlns:a16="http://schemas.microsoft.com/office/drawing/2014/main" id="{F8CE8E12-473D-64D2-4D1F-02E73A7079B4}"/>
              </a:ext>
            </a:extLst>
          </p:cNvPr>
          <p:cNvSpPr txBox="1">
            <a:spLocks/>
          </p:cNvSpPr>
          <p:nvPr userDrawn="1"/>
        </p:nvSpPr>
        <p:spPr>
          <a:xfrm>
            <a:off x="10196423" y="6480000"/>
            <a:ext cx="1382802" cy="216000"/>
          </a:xfrm>
          <a:prstGeom prst="rect">
            <a:avLst/>
          </a:prstGeom>
        </p:spPr>
        <p:txBody>
          <a:bodyPr lIns="0" rIns="0" bIns="0" anchor="b"/>
          <a:lstStyle>
            <a:defPPr>
              <a:defRPr lang="da-DK"/>
            </a:defPPr>
            <a:lvl1pPr marL="0" algn="l" defTabSz="967527" rtl="0" eaLnBrk="1" latinLnBrk="0" hangingPunct="1">
              <a:defRPr sz="1050"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a:lstStyle>
          <a:p>
            <a:pPr algn="r"/>
            <a:r>
              <a:rPr lang="da-DK" dirty="0"/>
              <a:t>Dancert A/S</a:t>
            </a:r>
          </a:p>
        </p:txBody>
      </p:sp>
    </p:spTree>
    <p:extLst>
      <p:ext uri="{BB962C8B-B14F-4D97-AF65-F5344CB8AC3E}">
        <p14:creationId xmlns:p14="http://schemas.microsoft.com/office/powerpoint/2010/main" val="901417529"/>
      </p:ext>
    </p:extLst>
  </p:cSld>
  <p:clrMap bg1="lt1" tx1="dk1" bg2="lt2" tx2="dk2" accent1="accent1" accent2="accent2" accent3="accent3" accent4="accent4" accent5="accent5" accent6="accent6" hlink="hlink" folHlink="folHlink"/>
  <p:sldLayoutIdLst>
    <p:sldLayoutId id="2147483760" r:id="rId1"/>
    <p:sldLayoutId id="2147483762" r:id="rId2"/>
    <p:sldLayoutId id="2147483763" r:id="rId3"/>
    <p:sldLayoutId id="2147483764" r:id="rId4"/>
    <p:sldLayoutId id="2147483765" r:id="rId5"/>
    <p:sldLayoutId id="2147483806" r:id="rId6"/>
    <p:sldLayoutId id="2147483767" r:id="rId7"/>
    <p:sldLayoutId id="2147483803" r:id="rId8"/>
    <p:sldLayoutId id="2147483801" r:id="rId9"/>
    <p:sldLayoutId id="2147483804" r:id="rId10"/>
    <p:sldLayoutId id="2147483805" r:id="rId11"/>
    <p:sldLayoutId id="2147483787" r:id="rId12"/>
    <p:sldLayoutId id="2147483776" r:id="rId13"/>
    <p:sldLayoutId id="2147483777" r:id="rId14"/>
    <p:sldLayoutId id="2147483794" r:id="rId15"/>
    <p:sldLayoutId id="2147483793" r:id="rId16"/>
    <p:sldLayoutId id="2147483795" r:id="rId17"/>
    <p:sldLayoutId id="2147483796" r:id="rId18"/>
    <p:sldLayoutId id="2147483797" r:id="rId19"/>
    <p:sldLayoutId id="2147483798" r:id="rId20"/>
    <p:sldLayoutId id="2147483799" r:id="rId21"/>
    <p:sldLayoutId id="2147483800" r:id="rId22"/>
    <p:sldLayoutId id="2147483785" r:id="rId23"/>
    <p:sldLayoutId id="2147483791" r:id="rId24"/>
    <p:sldLayoutId id="2147483695" r:id="rId25"/>
    <p:sldLayoutId id="2147483779" r:id="rId26"/>
    <p:sldLayoutId id="2147483780" r:id="rId27"/>
    <p:sldLayoutId id="2147483781" r:id="rId28"/>
    <p:sldLayoutId id="2147483792" r:id="rId29"/>
    <p:sldLayoutId id="2147483786" r:id="rId30"/>
    <p:sldLayoutId id="2147483782" r:id="rId31"/>
    <p:sldLayoutId id="2147483807" r:id="rId32"/>
    <p:sldLayoutId id="2147483808" r:id="rId33"/>
    <p:sldLayoutId id="2147483809" r:id="rId34"/>
    <p:sldLayoutId id="2147483783" r:id="rId35"/>
  </p:sldLayoutIdLst>
  <p:transition>
    <p:fade/>
  </p:transition>
  <p:hf sldNum="0" hdr="0" ftr="0" dt="0"/>
  <p:txStyles>
    <p:titleStyle>
      <a:lvl1pPr algn="ctr" defTabSz="914130" rtl="0" eaLnBrk="1" latinLnBrk="0" hangingPunct="1">
        <a:lnSpc>
          <a:spcPct val="90000"/>
        </a:lnSpc>
        <a:spcBef>
          <a:spcPct val="0"/>
        </a:spcBef>
        <a:buNone/>
        <a:defRPr sz="3600" b="1" kern="1200" cap="none" baseline="0">
          <a:solidFill>
            <a:schemeClr val="bg2"/>
          </a:solidFill>
          <a:latin typeface="+mj-lt"/>
          <a:ea typeface="Open Sans" panose="020B0606030504020204" pitchFamily="34" charset="0"/>
          <a:cs typeface="Open Sans" panose="020B0606030504020204" pitchFamily="34" charset="0"/>
        </a:defRPr>
      </a:lvl1pPr>
    </p:titleStyle>
    <p:bodyStyle>
      <a:lvl1pPr marL="180000" indent="-180000" algn="l" defTabSz="914130" rtl="0" eaLnBrk="1" latinLnBrk="0" hangingPunct="1">
        <a:lnSpc>
          <a:spcPct val="120000"/>
        </a:lnSpc>
        <a:spcBef>
          <a:spcPts val="1000"/>
        </a:spcBef>
        <a:buClr>
          <a:schemeClr val="tx2"/>
        </a:buClr>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130" rtl="0" eaLnBrk="1" latinLnBrk="0" hangingPunct="1">
        <a:lnSpc>
          <a:spcPct val="120000"/>
        </a:lnSpc>
        <a:spcBef>
          <a:spcPts val="1000"/>
        </a:spcBef>
        <a:buClr>
          <a:schemeClr val="tx2"/>
        </a:buClr>
        <a:buFont typeface="Arial" panose="020B0604020202020204" pitchFamily="34" charset="0"/>
        <a:buChar char="•"/>
        <a:defRPr sz="16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130" rtl="0" eaLnBrk="1" latinLnBrk="0" hangingPunct="1">
        <a:lnSpc>
          <a:spcPct val="100000"/>
        </a:lnSpc>
        <a:spcBef>
          <a:spcPts val="1000"/>
        </a:spcBef>
        <a:buClr>
          <a:schemeClr val="tx2"/>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130" rtl="0" eaLnBrk="1" latinLnBrk="0" hangingPunct="1">
        <a:lnSpc>
          <a:spcPct val="100000"/>
        </a:lnSpc>
        <a:spcBef>
          <a:spcPts val="1000"/>
        </a:spcBef>
        <a:buClr>
          <a:schemeClr val="tx2"/>
        </a:buClr>
        <a:buFont typeface="Arial" panose="020B0604020202020204" pitchFamily="34" charset="0"/>
        <a:buChar char="•"/>
        <a:defRPr sz="1200" b="0" i="0" kern="1200" cap="none" baseline="0">
          <a:solidFill>
            <a:schemeClr val="tx1"/>
          </a:solidFill>
          <a:latin typeface="+mn-lt"/>
          <a:ea typeface="Open Sans" panose="020B0606030504020204" pitchFamily="34" charset="0"/>
          <a:cs typeface="Open Sans" panose="020B0606030504020204" pitchFamily="34" charset="0"/>
        </a:defRPr>
      </a:lvl4pPr>
      <a:lvl5pPr marL="900000" indent="-180000" algn="l" defTabSz="914130" rtl="0" eaLnBrk="1" latinLnBrk="0" hangingPunct="1">
        <a:lnSpc>
          <a:spcPct val="100000"/>
        </a:lnSpc>
        <a:spcBef>
          <a:spcPts val="1000"/>
        </a:spcBef>
        <a:buClr>
          <a:schemeClr val="tx2"/>
        </a:buClr>
        <a:buFont typeface="Arial" panose="020B0604020202020204" pitchFamily="34" charset="0"/>
        <a:buChar char="•"/>
        <a:defRPr sz="1200" kern="1200">
          <a:solidFill>
            <a:schemeClr val="tx1"/>
          </a:solidFill>
          <a:latin typeface="+mn-lt"/>
          <a:ea typeface="Open Sans" panose="020B0606030504020204" pitchFamily="34" charset="0"/>
          <a:cs typeface="Open Sans" panose="020B0606030504020204" pitchFamily="34" charset="0"/>
        </a:defRPr>
      </a:lvl5pPr>
      <a:lvl6pPr marL="1868" indent="0" algn="l" defTabSz="914130" rtl="0" eaLnBrk="1" latinLnBrk="0" hangingPunct="1">
        <a:lnSpc>
          <a:spcPct val="120000"/>
        </a:lnSpc>
        <a:spcBef>
          <a:spcPts val="1000"/>
        </a:spcBef>
        <a:buClr>
          <a:srgbClr val="E40000"/>
        </a:buClr>
        <a:buFont typeface="Arial" panose="020B0604020202020204" pitchFamily="34" charset="0"/>
        <a:buNone/>
        <a:defRPr sz="1400" kern="1200">
          <a:solidFill>
            <a:schemeClr val="tx1"/>
          </a:solidFill>
          <a:latin typeface="+mn-lt"/>
          <a:ea typeface="Open Sans" panose="020B0606030504020204" pitchFamily="34" charset="0"/>
          <a:cs typeface="Open Sans" panose="020B0606030504020204" pitchFamily="34" charset="0"/>
        </a:defRPr>
      </a:lvl6pPr>
      <a:lvl7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7pPr>
      <a:lvl8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8pPr>
      <a:lvl9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64"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4"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23" algn="l" defTabSz="914130" rtl="0" eaLnBrk="1" latinLnBrk="0" hangingPunct="1">
        <a:defRPr sz="1800" kern="1200">
          <a:solidFill>
            <a:schemeClr val="tx1"/>
          </a:solidFill>
          <a:latin typeface="+mn-lt"/>
          <a:ea typeface="+mn-ea"/>
          <a:cs typeface="+mn-cs"/>
        </a:defRPr>
      </a:lvl6pPr>
      <a:lvl7pPr marL="2742389" algn="l" defTabSz="914130" rtl="0" eaLnBrk="1" latinLnBrk="0" hangingPunct="1">
        <a:defRPr sz="1800" kern="1200">
          <a:solidFill>
            <a:schemeClr val="tx1"/>
          </a:solidFill>
          <a:latin typeface="+mn-lt"/>
          <a:ea typeface="+mn-ea"/>
          <a:cs typeface="+mn-cs"/>
        </a:defRPr>
      </a:lvl7pPr>
      <a:lvl8pPr marL="3199453" algn="l" defTabSz="914130" rtl="0" eaLnBrk="1" latinLnBrk="0" hangingPunct="1">
        <a:defRPr sz="1800" kern="1200">
          <a:solidFill>
            <a:schemeClr val="tx1"/>
          </a:solidFill>
          <a:latin typeface="+mn-lt"/>
          <a:ea typeface="+mn-ea"/>
          <a:cs typeface="+mn-cs"/>
        </a:defRPr>
      </a:lvl8pPr>
      <a:lvl9pPr marL="3656518" algn="l" defTabSz="91413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p15:clr>
            <a:srgbClr val="F26B43"/>
          </p15:clr>
        </p15:guide>
        <p15:guide id="8" pos="7294">
          <p15:clr>
            <a:srgbClr val="F26B43"/>
          </p15:clr>
        </p15:guide>
        <p15:guide id="9" orient="horz" pos="997">
          <p15:clr>
            <a:srgbClr val="F26B43"/>
          </p15:clr>
        </p15:guide>
        <p15:guide id="10" orient="horz" pos="2160">
          <p15:clr>
            <a:srgbClr val="F26B43"/>
          </p15:clr>
        </p15:guide>
        <p15:guide id="11" orient="horz" pos="782">
          <p15:clr>
            <a:srgbClr val="F26B43"/>
          </p15:clr>
        </p15:guide>
        <p15:guide id="12" orient="horz" pos="4201">
          <p15:clr>
            <a:srgbClr val="F26B43"/>
          </p15:clr>
        </p15:guide>
        <p15:guide id="13" orient="horz" pos="3997">
          <p15:clr>
            <a:srgbClr val="F26B43"/>
          </p15:clr>
        </p15:guide>
        <p15:guide id="14" orient="horz" pos="3793">
          <p15:clr>
            <a:srgbClr val="F26B43"/>
          </p15:clr>
        </p15:guide>
        <p15:guide id="15" pos="3839">
          <p15:clr>
            <a:srgbClr val="F26B43"/>
          </p15:clr>
        </p15:guide>
        <p15:guide id="16" pos="35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3" y="365128"/>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3"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3"/>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136007-AF44-4268-AF8B-AF5817C55F5C}" type="datetimeFigureOut">
              <a:rPr lang="en-GB" smtClean="0"/>
              <a:t>21/04/2026</a:t>
            </a:fld>
            <a:endParaRPr lang="en-GB"/>
          </a:p>
        </p:txBody>
      </p:sp>
      <p:sp>
        <p:nvSpPr>
          <p:cNvPr id="5" name="Footer Placeholder 4"/>
          <p:cNvSpPr>
            <a:spLocks noGrp="1"/>
          </p:cNvSpPr>
          <p:nvPr>
            <p:ph type="ftr" sz="quarter" idx="3"/>
          </p:nvPr>
        </p:nvSpPr>
        <p:spPr>
          <a:xfrm>
            <a:off x="4037550" y="6356353"/>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08358" y="6356353"/>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38498D-D225-4E5E-8D71-719D5508D1D3}" type="slidenum">
              <a:rPr lang="en-GB" smtClean="0"/>
              <a:t>‹#›</a:t>
            </a:fld>
            <a:endParaRPr lang="en-GB"/>
          </a:p>
        </p:txBody>
      </p:sp>
    </p:spTree>
    <p:extLst>
      <p:ext uri="{BB962C8B-B14F-4D97-AF65-F5344CB8AC3E}">
        <p14:creationId xmlns:p14="http://schemas.microsoft.com/office/powerpoint/2010/main" val="413624201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2.png"/><Relationship Id="rId2" Type="http://schemas.openxmlformats.org/officeDocument/2006/relationships/customXml" Target="../../customXml/item30.xml"/><Relationship Id="rId1" Type="http://schemas.openxmlformats.org/officeDocument/2006/relationships/customXml" Target="../../customXml/item11.x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36.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6.xml"/><Relationship Id="rId5" Type="http://schemas.openxmlformats.org/officeDocument/2006/relationships/image" Target="../media/image31.png"/><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7.xml"/><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hyperlink" Target="https://vbn.aau.dk/da/publications/full-scale-laboratory-investigation-of-installation-effects-and-a" TargetMode="External"/><Relationship Id="rId2" Type="http://schemas.openxmlformats.org/officeDocument/2006/relationships/hyperlink" Target="https://vbn.aau.dk/da/publications/forslag-til-krav-til-dokumentation-af-st%C3%A5lskruep%C3%A6le-projekter" TargetMode="External"/><Relationship Id="rId1" Type="http://schemas.openxmlformats.org/officeDocument/2006/relationships/slideLayout" Target="../slideLayouts/slideLayout37.xml"/><Relationship Id="rId4" Type="http://schemas.openxmlformats.org/officeDocument/2006/relationships/hyperlink" Target="https://vbn.aau.dk/da/publications/recommendation-execution-of-special-geotechnical-works-steel-sc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CFD40E-748B-7435-AB66-99CF31C1BE97}"/>
              </a:ext>
            </a:extLst>
          </p:cNvPr>
          <p:cNvSpPr>
            <a:spLocks noGrp="1"/>
          </p:cNvSpPr>
          <p:nvPr>
            <p:ph type="ctrTitle"/>
          </p:nvPr>
        </p:nvSpPr>
        <p:spPr/>
        <p:txBody>
          <a:bodyPr/>
          <a:lstStyle/>
          <a:p>
            <a:r>
              <a:rPr lang="da-DK" dirty="0" err="1"/>
              <a:t>Erfamøde</a:t>
            </a:r>
            <a:br>
              <a:rPr lang="da-DK" dirty="0"/>
            </a:br>
            <a:r>
              <a:rPr lang="da-DK" dirty="0"/>
              <a:t>Statiker- ordningen</a:t>
            </a:r>
          </a:p>
        </p:txBody>
      </p:sp>
      <p:sp>
        <p:nvSpPr>
          <p:cNvPr id="4" name="Undertitel 3">
            <a:extLst>
              <a:ext uri="{FF2B5EF4-FFF2-40B4-BE49-F238E27FC236}">
                <a16:creationId xmlns:a16="http://schemas.microsoft.com/office/drawing/2014/main" id="{280E3565-2C19-FDF1-0F03-F1FC06E864CF}"/>
              </a:ext>
            </a:extLst>
          </p:cNvPr>
          <p:cNvSpPr>
            <a:spLocks noGrp="1"/>
          </p:cNvSpPr>
          <p:nvPr>
            <p:ph type="subTitle" idx="1"/>
          </p:nvPr>
        </p:nvSpPr>
        <p:spPr/>
        <p:txBody>
          <a:bodyPr/>
          <a:lstStyle/>
          <a:p>
            <a:r>
              <a:rPr lang="da-DK" dirty="0"/>
              <a:t>April 2026</a:t>
            </a:r>
          </a:p>
        </p:txBody>
      </p:sp>
      <p:sp>
        <p:nvSpPr>
          <p:cNvPr id="5" name="Pladsholder til tekst 4" hidden="1">
            <a:extLst>
              <a:ext uri="{FF2B5EF4-FFF2-40B4-BE49-F238E27FC236}">
                <a16:creationId xmlns:a16="http://schemas.microsoft.com/office/drawing/2014/main" id="{C55A9C40-EBE0-764A-1CB3-47529B4EAC4C}"/>
              </a:ext>
            </a:extLst>
          </p:cNvPr>
          <p:cNvSpPr>
            <a:spLocks noGrp="1"/>
          </p:cNvSpPr>
          <p:nvPr>
            <p:ph type="body" sz="quarter" idx="14"/>
          </p:nvPr>
        </p:nvSpPr>
        <p:spPr/>
        <p:txBody>
          <a:bodyPr/>
          <a:lstStyle/>
          <a:p>
            <a:endParaRPr lang="da-DK"/>
          </a:p>
        </p:txBody>
      </p:sp>
      <p:pic>
        <p:nvPicPr>
          <p:cNvPr id="8" name="Pladsholder til billede 22">
            <a:extLst>
              <a:ext uri="{FF2B5EF4-FFF2-40B4-BE49-F238E27FC236}">
                <a16:creationId xmlns:a16="http://schemas.microsoft.com/office/drawing/2014/main" id="{A41D26F0-6751-D5F2-7080-AEA615141558}"/>
              </a:ext>
            </a:extLst>
          </p:cNvPr>
          <p:cNvPicPr>
            <a:picLocks noGrp="1" noChangeAspect="1"/>
          </p:cNvPicPr>
          <p:nvPr>
            <p:ph type="pic" sz="quarter" idx="15"/>
            <p:custDataLst>
              <p:tags r:id="rId3"/>
            </p:custDataLst>
          </p:nvPr>
        </p:nvPicPr>
        <p:blipFill rotWithShape="1">
          <a:blip r:embed="rId6"/>
          <a:srcRect l="13389" r="13389"/>
          <a:stretch>
            <a:fillRect/>
          </a:stretch>
        </p:blipFill>
        <p:spPr>
          <a:xfrm>
            <a:off x="0" y="0"/>
            <a:ext cx="7534275" cy="6858000"/>
          </a:xfrm>
        </p:spPr>
      </p:pic>
      <p:pic>
        <p:nvPicPr>
          <p:cNvPr id="18" name="Dancert logo" descr="Et billede, der indeholder logo, sort, skærmbillede, Grafik&#10;&#10;AI-genereret indhold kan være ukorrekt.">
            <a:extLst>
              <a:ext uri="{FF2B5EF4-FFF2-40B4-BE49-F238E27FC236}">
                <a16:creationId xmlns:a16="http://schemas.microsoft.com/office/drawing/2014/main" id="{A1B612EC-FC5B-9C52-B7EA-41E3304CC8AC}"/>
              </a:ext>
            </a:extLst>
          </p:cNvPr>
          <p:cNvPicPr>
            <a:picLocks noGrp="1" noRot="1" noChangeAspect="1" noMove="1" noResize="1" noEditPoints="1" noAdjustHandles="1" noChangeArrowheads="1" noChangeShapeType="1" noCrop="1"/>
          </p:cNvPicPr>
          <p:nvPr/>
        </p:nvPicPr>
        <p:blipFill>
          <a:blip r:embed="rId7"/>
          <a:srcRect l="-1504"/>
          <a:stretch>
            <a:fillRect/>
          </a:stretch>
        </p:blipFill>
        <p:spPr>
          <a:xfrm>
            <a:off x="396000" y="423354"/>
            <a:ext cx="1987873" cy="392400"/>
          </a:xfrm>
          <a:prstGeom prst="rect">
            <a:avLst/>
          </a:prstGeom>
        </p:spPr>
      </p:pic>
    </p:spTree>
    <p:custDataLst>
      <p:custData r:id="rId1"/>
      <p:custData r:id="rId2"/>
    </p:custDataLst>
    <p:extLst>
      <p:ext uri="{BB962C8B-B14F-4D97-AF65-F5344CB8AC3E}">
        <p14:creationId xmlns:p14="http://schemas.microsoft.com/office/powerpoint/2010/main" val="38018041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DC53-BEDD-AD0D-B357-E7FE128FF52E}"/>
              </a:ext>
            </a:extLst>
          </p:cNvPr>
          <p:cNvSpPr>
            <a:spLocks noGrp="1"/>
          </p:cNvSpPr>
          <p:nvPr>
            <p:ph type="title"/>
          </p:nvPr>
        </p:nvSpPr>
        <p:spPr/>
        <p:txBody>
          <a:bodyPr/>
          <a:lstStyle/>
          <a:p>
            <a:r>
              <a:rPr lang="da-DK" dirty="0"/>
              <a:t>Nogle af vores budskaber i processen</a:t>
            </a:r>
          </a:p>
        </p:txBody>
      </p:sp>
      <p:sp>
        <p:nvSpPr>
          <p:cNvPr id="3" name="Content Placeholder 2">
            <a:extLst>
              <a:ext uri="{FF2B5EF4-FFF2-40B4-BE49-F238E27FC236}">
                <a16:creationId xmlns:a16="http://schemas.microsoft.com/office/drawing/2014/main" id="{3FB2A8FE-E74A-7324-5146-A374AE37FD50}"/>
              </a:ext>
            </a:extLst>
          </p:cNvPr>
          <p:cNvSpPr>
            <a:spLocks noGrp="1"/>
          </p:cNvSpPr>
          <p:nvPr>
            <p:ph sz="quarter" idx="10"/>
          </p:nvPr>
        </p:nvSpPr>
        <p:spPr/>
        <p:txBody>
          <a:bodyPr/>
          <a:lstStyle/>
          <a:p>
            <a:r>
              <a:rPr lang="da-DK" dirty="0"/>
              <a:t>Undgå at skylle barnet ud med badevandet – og husk værdien i at have en robust og veldokumenteret bygningsmasse</a:t>
            </a:r>
          </a:p>
          <a:p>
            <a:r>
              <a:rPr lang="da-DK" dirty="0"/>
              <a:t>Der er et stort økonomisk pres på byggeprojekter, og branchen vil falde tilbage, hvis kontrollen svækkes</a:t>
            </a:r>
          </a:p>
          <a:p>
            <a:r>
              <a:rPr lang="da-DK" dirty="0"/>
              <a:t>Der er brug for statisk faglighed i kontrollen. Det er derfor ikke nok med et kvalitetsledelsessystem</a:t>
            </a:r>
          </a:p>
          <a:p>
            <a:r>
              <a:rPr lang="da-DK" dirty="0"/>
              <a:t>Ombygningsprojekter i ældre bygninger er som oftest IKKE simple</a:t>
            </a:r>
          </a:p>
          <a:p>
            <a:r>
              <a:rPr lang="da-DK" dirty="0"/>
              <a:t>Vi støtter op om forslaget fra Foreningen af Certificerede Statikere til forbedring af den nuværende ordning</a:t>
            </a:r>
          </a:p>
          <a:p>
            <a:endParaRPr lang="da-DK" dirty="0"/>
          </a:p>
          <a:p>
            <a:endParaRPr lang="da-DK" dirty="0"/>
          </a:p>
        </p:txBody>
      </p:sp>
    </p:spTree>
    <p:extLst>
      <p:ext uri="{BB962C8B-B14F-4D97-AF65-F5344CB8AC3E}">
        <p14:creationId xmlns:p14="http://schemas.microsoft.com/office/powerpoint/2010/main" val="41848898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34663-B04C-593D-EF92-31208A51A13D}"/>
              </a:ext>
            </a:extLst>
          </p:cNvPr>
          <p:cNvSpPr>
            <a:spLocks noGrp="1"/>
          </p:cNvSpPr>
          <p:nvPr>
            <p:ph type="body" sz="quarter" idx="10"/>
          </p:nvPr>
        </p:nvSpPr>
        <p:spPr/>
        <p:txBody>
          <a:bodyPr/>
          <a:lstStyle/>
          <a:p>
            <a:r>
              <a:rPr lang="da-DK" dirty="0"/>
              <a:t>Hvad vi finder i vores årlige overvågninger</a:t>
            </a:r>
          </a:p>
        </p:txBody>
      </p:sp>
      <p:sp>
        <p:nvSpPr>
          <p:cNvPr id="3" name="Title 2">
            <a:extLst>
              <a:ext uri="{FF2B5EF4-FFF2-40B4-BE49-F238E27FC236}">
                <a16:creationId xmlns:a16="http://schemas.microsoft.com/office/drawing/2014/main" id="{08F0AF6E-685F-2163-9EED-8DF8D2F10CBE}"/>
              </a:ext>
            </a:extLst>
          </p:cNvPr>
          <p:cNvSpPr>
            <a:spLocks noGrp="1"/>
          </p:cNvSpPr>
          <p:nvPr>
            <p:ph type="ctrTitle"/>
          </p:nvPr>
        </p:nvSpPr>
        <p:spPr/>
        <p:txBody>
          <a:bodyPr/>
          <a:lstStyle/>
          <a:p>
            <a:r>
              <a:rPr lang="da-DK" dirty="0"/>
              <a:t>Opmærksomheds-punkter ift. virket</a:t>
            </a:r>
          </a:p>
        </p:txBody>
      </p:sp>
    </p:spTree>
    <p:extLst>
      <p:ext uri="{BB962C8B-B14F-4D97-AF65-F5344CB8AC3E}">
        <p14:creationId xmlns:p14="http://schemas.microsoft.com/office/powerpoint/2010/main" val="1910425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A22E-142B-7336-FFCB-6472CF3C62AA}"/>
              </a:ext>
            </a:extLst>
          </p:cNvPr>
          <p:cNvSpPr>
            <a:spLocks noGrp="1"/>
          </p:cNvSpPr>
          <p:nvPr>
            <p:ph type="title"/>
          </p:nvPr>
        </p:nvSpPr>
        <p:spPr/>
        <p:txBody>
          <a:bodyPr/>
          <a:lstStyle/>
          <a:p>
            <a:r>
              <a:rPr lang="da-DK" dirty="0"/>
              <a:t>Minimumsvirket – en reminder</a:t>
            </a:r>
          </a:p>
        </p:txBody>
      </p:sp>
      <p:pic>
        <p:nvPicPr>
          <p:cNvPr id="3" name="Picture 2">
            <a:extLst>
              <a:ext uri="{FF2B5EF4-FFF2-40B4-BE49-F238E27FC236}">
                <a16:creationId xmlns:a16="http://schemas.microsoft.com/office/drawing/2014/main" id="{C2E14B15-ED6C-4C21-0D9B-A4D6D6BB227A}"/>
              </a:ext>
            </a:extLst>
          </p:cNvPr>
          <p:cNvPicPr>
            <a:picLocks noChangeAspect="1"/>
          </p:cNvPicPr>
          <p:nvPr/>
        </p:nvPicPr>
        <p:blipFill>
          <a:blip r:embed="rId2"/>
          <a:stretch>
            <a:fillRect/>
          </a:stretch>
        </p:blipFill>
        <p:spPr>
          <a:xfrm>
            <a:off x="1448512" y="1139483"/>
            <a:ext cx="9289620" cy="5106131"/>
          </a:xfrm>
          <a:prstGeom prst="rect">
            <a:avLst/>
          </a:prstGeom>
        </p:spPr>
      </p:pic>
    </p:spTree>
    <p:extLst>
      <p:ext uri="{BB962C8B-B14F-4D97-AF65-F5344CB8AC3E}">
        <p14:creationId xmlns:p14="http://schemas.microsoft.com/office/powerpoint/2010/main" val="7735093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DDD-71E3-CA38-784D-52C4D524D690}"/>
              </a:ext>
            </a:extLst>
          </p:cNvPr>
          <p:cNvSpPr>
            <a:spLocks noGrp="1"/>
          </p:cNvSpPr>
          <p:nvPr>
            <p:ph type="title"/>
          </p:nvPr>
        </p:nvSpPr>
        <p:spPr/>
        <p:txBody>
          <a:bodyPr/>
          <a:lstStyle/>
          <a:p>
            <a:r>
              <a:rPr lang="da-DK" dirty="0"/>
              <a:t>Hvad vi finder ved overvågninger</a:t>
            </a:r>
          </a:p>
        </p:txBody>
      </p:sp>
      <p:sp>
        <p:nvSpPr>
          <p:cNvPr id="3" name="Content Placeholder 2">
            <a:extLst>
              <a:ext uri="{FF2B5EF4-FFF2-40B4-BE49-F238E27FC236}">
                <a16:creationId xmlns:a16="http://schemas.microsoft.com/office/drawing/2014/main" id="{D5151310-565D-AB78-789E-5C0AB97689F3}"/>
              </a:ext>
            </a:extLst>
          </p:cNvPr>
          <p:cNvSpPr>
            <a:spLocks noGrp="1"/>
          </p:cNvSpPr>
          <p:nvPr>
            <p:ph sz="quarter" idx="10"/>
          </p:nvPr>
        </p:nvSpPr>
        <p:spPr>
          <a:xfrm>
            <a:off x="613223" y="1619718"/>
            <a:ext cx="10420315" cy="3123105"/>
          </a:xfrm>
        </p:spPr>
        <p:txBody>
          <a:bodyPr/>
          <a:lstStyle/>
          <a:p>
            <a:pPr lvl="1"/>
            <a:r>
              <a:rPr lang="da-DK" sz="1800" dirty="0"/>
              <a:t>Vi ser en del tilfælde, hvor kontrolarbejdet ikke har været tilstrækkeligt dækkende til at fange væsentlige forhold, og vi aner en nedadgående tendens i kvaliteten af de projekter, vi får ind</a:t>
            </a:r>
            <a:br>
              <a:rPr lang="da-DK" sz="1800" dirty="0"/>
            </a:br>
            <a:endParaRPr lang="da-DK" sz="1800" dirty="0"/>
          </a:p>
          <a:p>
            <a:pPr lvl="1"/>
            <a:r>
              <a:rPr lang="da-DK" sz="1800" dirty="0"/>
              <a:t>Vi fanger lidt for ofte væsentlige mangler ved et hurtigt gennemsyn af projekterne (som er en meget mindre kontrol end en </a:t>
            </a:r>
            <a:r>
              <a:rPr lang="da-DK" sz="1800" dirty="0" err="1"/>
              <a:t>K</a:t>
            </a:r>
            <a:r>
              <a:rPr lang="da-DK" sz="1800" baseline="-25000" dirty="0" err="1"/>
              <a:t>min</a:t>
            </a:r>
            <a:r>
              <a:rPr lang="da-DK" sz="1800" dirty="0"/>
              <a:t> burde være)</a:t>
            </a:r>
            <a:br>
              <a:rPr lang="da-DK" sz="1800" dirty="0"/>
            </a:br>
            <a:endParaRPr lang="da-DK" sz="1800" dirty="0"/>
          </a:p>
          <a:p>
            <a:pPr marL="180000" lvl="1" indent="0">
              <a:buNone/>
            </a:pPr>
            <a:r>
              <a:rPr lang="da-DK" sz="1800" b="1" dirty="0"/>
              <a:t>”Nu skal der holdes fast”</a:t>
            </a:r>
          </a:p>
        </p:txBody>
      </p:sp>
    </p:spTree>
    <p:extLst>
      <p:ext uri="{BB962C8B-B14F-4D97-AF65-F5344CB8AC3E}">
        <p14:creationId xmlns:p14="http://schemas.microsoft.com/office/powerpoint/2010/main" val="33498328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56756-5C61-6D81-EBFA-D68DF5DB2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7A8E8-2914-66B4-C24F-B62C8E94DF1D}"/>
              </a:ext>
            </a:extLst>
          </p:cNvPr>
          <p:cNvSpPr>
            <a:spLocks noGrp="1"/>
          </p:cNvSpPr>
          <p:nvPr>
            <p:ph type="title"/>
          </p:nvPr>
        </p:nvSpPr>
        <p:spPr/>
        <p:txBody>
          <a:bodyPr/>
          <a:lstStyle/>
          <a:p>
            <a:r>
              <a:rPr lang="da-DK" dirty="0"/>
              <a:t>Hvad vi finder ved overvågninger</a:t>
            </a:r>
            <a:br>
              <a:rPr lang="da-DK" dirty="0"/>
            </a:br>
            <a:r>
              <a:rPr lang="da-DK" sz="2800" dirty="0"/>
              <a:t>- eksempler på, hvad vi ofte finder</a:t>
            </a:r>
            <a:endParaRPr lang="da-DK" dirty="0"/>
          </a:p>
        </p:txBody>
      </p:sp>
      <p:sp>
        <p:nvSpPr>
          <p:cNvPr id="3" name="Content Placeholder 2">
            <a:extLst>
              <a:ext uri="{FF2B5EF4-FFF2-40B4-BE49-F238E27FC236}">
                <a16:creationId xmlns:a16="http://schemas.microsoft.com/office/drawing/2014/main" id="{8CCA7234-E200-8B18-F311-6581A39A53B5}"/>
              </a:ext>
            </a:extLst>
          </p:cNvPr>
          <p:cNvSpPr>
            <a:spLocks noGrp="1"/>
          </p:cNvSpPr>
          <p:nvPr>
            <p:ph sz="quarter" idx="10"/>
          </p:nvPr>
        </p:nvSpPr>
        <p:spPr>
          <a:xfrm>
            <a:off x="612775" y="1378556"/>
            <a:ext cx="10966450" cy="4208327"/>
          </a:xfrm>
        </p:spPr>
        <p:txBody>
          <a:bodyPr/>
          <a:lstStyle/>
          <a:p>
            <a:pPr lvl="1"/>
            <a:r>
              <a:rPr lang="da-DK" sz="1800" b="1" dirty="0"/>
              <a:t>Lastkombinationer:</a:t>
            </a:r>
            <a:br>
              <a:rPr lang="da-DK" sz="1800" dirty="0"/>
            </a:br>
            <a:r>
              <a:rPr lang="da-DK" sz="1800" dirty="0"/>
              <a:t>A1.1 består som regel af firmaparadigmer med alle tænkelige lastkombinationer.</a:t>
            </a:r>
            <a:br>
              <a:rPr lang="da-DK" sz="1800" dirty="0"/>
            </a:br>
            <a:r>
              <a:rPr lang="da-DK" sz="1800" dirty="0"/>
              <a:t>Vi ser flere eksempler på, at dimensionsgivende lastkombinationer ikke bliver videreført og håndteret i projektet.</a:t>
            </a:r>
            <a:br>
              <a:rPr lang="da-DK" sz="1800" dirty="0"/>
            </a:br>
            <a:r>
              <a:rPr lang="da-DK" sz="1800" i="1" dirty="0"/>
              <a:t>Eksempel - Stabiliserende vægge: Skal også regnes med lodret last til ugunst (stor last) kombineret med vandret last.</a:t>
            </a:r>
          </a:p>
          <a:p>
            <a:pPr marL="360000" lvl="2" indent="0">
              <a:buNone/>
            </a:pPr>
            <a:endParaRPr lang="da-DK" sz="1800" dirty="0"/>
          </a:p>
          <a:p>
            <a:pPr lvl="1"/>
            <a:r>
              <a:rPr lang="da-DK" sz="1800" b="1" dirty="0"/>
              <a:t>Fugearmeringsplaner: </a:t>
            </a:r>
            <a:br>
              <a:rPr lang="da-DK" sz="1800" dirty="0"/>
            </a:br>
            <a:r>
              <a:rPr lang="da-DK" sz="1800" dirty="0"/>
              <a:t>Der er stadig udfordringer med at sikre:</a:t>
            </a:r>
          </a:p>
          <a:p>
            <a:pPr lvl="2"/>
            <a:r>
              <a:rPr lang="da-DK" sz="1800" dirty="0"/>
              <a:t>Statisk sammenhæng i bygningen som forudsat i stabilitetseftervisningen </a:t>
            </a:r>
          </a:p>
          <a:p>
            <a:pPr lvl="2"/>
            <a:r>
              <a:rPr lang="da-DK" sz="1800" dirty="0"/>
              <a:t>Overholdelse af konstruktive normkrav til trækforbindelsessystemer, jf. DS/EN 1992-1-1 afsnit 9.10 </a:t>
            </a:r>
          </a:p>
          <a:p>
            <a:pPr marL="360000" lvl="2" indent="0">
              <a:buNone/>
            </a:pPr>
            <a:r>
              <a:rPr lang="da-DK" sz="1800" i="1" dirty="0"/>
              <a:t>Eksempel: Manglende sammenhæng i dækskiver og indadvendte hjørner, hvor der ikke er forankring</a:t>
            </a:r>
          </a:p>
          <a:p>
            <a:pPr marL="0" indent="0">
              <a:buNone/>
            </a:pPr>
            <a:endParaRPr lang="da-DK" sz="3200" dirty="0"/>
          </a:p>
        </p:txBody>
      </p:sp>
    </p:spTree>
    <p:extLst>
      <p:ext uri="{BB962C8B-B14F-4D97-AF65-F5344CB8AC3E}">
        <p14:creationId xmlns:p14="http://schemas.microsoft.com/office/powerpoint/2010/main" val="39929210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959D-C9AD-3DBB-047B-F6BED726D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D5AD4-9A84-D0AC-E306-19565C314912}"/>
              </a:ext>
            </a:extLst>
          </p:cNvPr>
          <p:cNvSpPr>
            <a:spLocks noGrp="1"/>
          </p:cNvSpPr>
          <p:nvPr>
            <p:ph type="title"/>
          </p:nvPr>
        </p:nvSpPr>
        <p:spPr/>
        <p:txBody>
          <a:bodyPr/>
          <a:lstStyle/>
          <a:p>
            <a:r>
              <a:rPr lang="da-DK" dirty="0"/>
              <a:t>Hvad vi finder ved overvågninger</a:t>
            </a:r>
            <a:br>
              <a:rPr lang="da-DK" dirty="0"/>
            </a:br>
            <a:r>
              <a:rPr lang="da-DK" sz="2800" dirty="0"/>
              <a:t>- eksempler på, hvad vi ofte finder</a:t>
            </a:r>
            <a:endParaRPr lang="da-DK" dirty="0"/>
          </a:p>
        </p:txBody>
      </p:sp>
      <p:sp>
        <p:nvSpPr>
          <p:cNvPr id="3" name="Content Placeholder 2">
            <a:extLst>
              <a:ext uri="{FF2B5EF4-FFF2-40B4-BE49-F238E27FC236}">
                <a16:creationId xmlns:a16="http://schemas.microsoft.com/office/drawing/2014/main" id="{45ADE795-931E-BF89-0F2D-2F76BA00455C}"/>
              </a:ext>
            </a:extLst>
          </p:cNvPr>
          <p:cNvSpPr>
            <a:spLocks noGrp="1"/>
          </p:cNvSpPr>
          <p:nvPr>
            <p:ph sz="quarter" idx="10"/>
          </p:nvPr>
        </p:nvSpPr>
        <p:spPr>
          <a:xfrm>
            <a:off x="612775" y="1840780"/>
            <a:ext cx="10966450" cy="3605425"/>
          </a:xfrm>
        </p:spPr>
        <p:txBody>
          <a:bodyPr/>
          <a:lstStyle/>
          <a:p>
            <a:pPr lvl="1"/>
            <a:r>
              <a:rPr lang="da-DK" sz="2000" dirty="0"/>
              <a:t>Ombygningsprojekter, hvor der grundlæggende ændres i det oprindelige statiske system</a:t>
            </a:r>
          </a:p>
          <a:p>
            <a:pPr lvl="2"/>
            <a:r>
              <a:rPr lang="da-DK" sz="2000" dirty="0"/>
              <a:t>Ikke tilstrækkeligt kendskab til den eksisterende bygning</a:t>
            </a:r>
          </a:p>
          <a:p>
            <a:pPr lvl="2"/>
            <a:r>
              <a:rPr lang="da-DK" sz="2000"/>
              <a:t>Ikke at </a:t>
            </a:r>
            <a:r>
              <a:rPr lang="da-DK" sz="2000" dirty="0"/>
              <a:t>kunne overskue konsekvenserne af tidligere + nuværende ændringer</a:t>
            </a:r>
          </a:p>
          <a:p>
            <a:pPr marL="360000" lvl="2" indent="0">
              <a:buNone/>
            </a:pPr>
            <a:endParaRPr lang="da-DK" sz="2000" dirty="0"/>
          </a:p>
          <a:p>
            <a:pPr marL="360000" lvl="2" indent="0">
              <a:buNone/>
            </a:pPr>
            <a:r>
              <a:rPr lang="da-DK" sz="2000" i="1" dirty="0"/>
              <a:t>Eksempel: Hul i stabiliserende væg bliver ofte komplekst</a:t>
            </a:r>
          </a:p>
          <a:p>
            <a:pPr marL="360000" lvl="2" indent="0">
              <a:buNone/>
            </a:pPr>
            <a:endParaRPr lang="da-DK" sz="2000" i="1" dirty="0"/>
          </a:p>
          <a:p>
            <a:pPr lvl="1"/>
            <a:r>
              <a:rPr lang="da-DK" sz="2000" dirty="0"/>
              <a:t>Husk at påkørselslast er en identificeret ulykkeslast, som konstruktionerne skal dimensioneres for. Hvis påkørsel forudsættes hindret af pullerter eller lignende, skal disse foranstaltninger indgå i den statiske dokumentation.</a:t>
            </a:r>
          </a:p>
          <a:p>
            <a:endParaRPr lang="da-DK" sz="3600" dirty="0"/>
          </a:p>
        </p:txBody>
      </p:sp>
    </p:spTree>
    <p:extLst>
      <p:ext uri="{BB962C8B-B14F-4D97-AF65-F5344CB8AC3E}">
        <p14:creationId xmlns:p14="http://schemas.microsoft.com/office/powerpoint/2010/main" val="2530721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CC325FC-4222-1CF8-0C5B-FEFAE3D62129}"/>
              </a:ext>
            </a:extLst>
          </p:cNvPr>
          <p:cNvSpPr/>
          <p:nvPr/>
        </p:nvSpPr>
        <p:spPr>
          <a:xfrm rot="2673379">
            <a:off x="8798600" y="-3610099"/>
            <a:ext cx="12457350" cy="12812104"/>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da-DK" sz="2600" dirty="0">
              <a:solidFill>
                <a:prstClr val="white"/>
              </a:solidFill>
              <a:latin typeface="Aptos" panose="02110004020202020204"/>
            </a:endParaRPr>
          </a:p>
        </p:txBody>
      </p:sp>
      <p:pic>
        <p:nvPicPr>
          <p:cNvPr id="10" name="Graphic 9">
            <a:extLst>
              <a:ext uri="{FF2B5EF4-FFF2-40B4-BE49-F238E27FC236}">
                <a16:creationId xmlns:a16="http://schemas.microsoft.com/office/drawing/2014/main" id="{30D7773E-4F56-4549-3464-2DAED50DE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1308" y="332263"/>
            <a:ext cx="3868058" cy="1293941"/>
          </a:xfrm>
          <a:prstGeom prst="rect">
            <a:avLst/>
          </a:prstGeom>
        </p:spPr>
      </p:pic>
      <p:sp>
        <p:nvSpPr>
          <p:cNvPr id="11" name="TextBox 10">
            <a:extLst>
              <a:ext uri="{FF2B5EF4-FFF2-40B4-BE49-F238E27FC236}">
                <a16:creationId xmlns:a16="http://schemas.microsoft.com/office/drawing/2014/main" id="{303839A0-6130-2CAF-AE39-55AA23C71274}"/>
              </a:ext>
            </a:extLst>
          </p:cNvPr>
          <p:cNvSpPr txBox="1"/>
          <p:nvPr/>
        </p:nvSpPr>
        <p:spPr>
          <a:xfrm>
            <a:off x="1671461" y="1796812"/>
            <a:ext cx="6331454" cy="4804777"/>
          </a:xfrm>
          <a:prstGeom prst="rect">
            <a:avLst/>
          </a:prstGeom>
          <a:noFill/>
        </p:spPr>
        <p:txBody>
          <a:bodyPr wrap="square" rtlCol="0">
            <a:spAutoFit/>
          </a:bodyPr>
          <a:lstStyle/>
          <a:p>
            <a:pPr defTabSz="457200"/>
            <a:r>
              <a:rPr lang="da-DK" sz="4044" b="1" dirty="0">
                <a:solidFill>
                  <a:prstClr val="black"/>
                </a:solidFill>
                <a:latin typeface="IBM Plex Sans SemiCondensed" panose="020B0503050203000203" pitchFamily="34" charset="0"/>
              </a:rPr>
              <a:t>Drejebog:</a:t>
            </a:r>
            <a:br>
              <a:rPr lang="da-DK" sz="2600" dirty="0">
                <a:solidFill>
                  <a:prstClr val="black"/>
                </a:solidFill>
                <a:latin typeface="IBM Plex Sans SemiCondensed" panose="020B0503050203000203" pitchFamily="34" charset="0"/>
              </a:rPr>
            </a:br>
            <a:endParaRPr lang="da-DK" sz="2600" dirty="0">
              <a:solidFill>
                <a:prstClr val="black"/>
              </a:solidFill>
              <a:latin typeface="IBM Plex Sans SemiCondensed" panose="020B0503050203000203" pitchFamily="34" charset="0"/>
            </a:endParaRPr>
          </a:p>
          <a:p>
            <a:pPr defTabSz="457200"/>
            <a:r>
              <a:rPr lang="da-DK" sz="2600" b="1" dirty="0">
                <a:solidFill>
                  <a:prstClr val="black"/>
                </a:solidFill>
                <a:latin typeface="IBM Plex Sans SemiCondensed" panose="020B0503050203000203" pitchFamily="34" charset="0"/>
              </a:rPr>
              <a:t>Korrekt dokumentation</a:t>
            </a:r>
          </a:p>
          <a:p>
            <a:pPr defTabSz="457200"/>
            <a:r>
              <a:rPr lang="da-DK" sz="2600" b="1" dirty="0">
                <a:solidFill>
                  <a:prstClr val="black"/>
                </a:solidFill>
                <a:latin typeface="IBM Plex Sans SemiCondensed" panose="020B0503050203000203" pitchFamily="34" charset="0"/>
              </a:rPr>
              <a:t>af skruepæleprojekter</a:t>
            </a:r>
          </a:p>
          <a:p>
            <a:pPr defTabSz="457200"/>
            <a:endParaRPr lang="da-DK" sz="2600" dirty="0">
              <a:solidFill>
                <a:prstClr val="black"/>
              </a:solidFill>
              <a:latin typeface="IBM Plex Sans SemiCondensed" panose="020B0503050203000203" pitchFamily="34" charset="0"/>
            </a:endParaRPr>
          </a:p>
          <a:p>
            <a:pPr defTabSz="457200"/>
            <a:r>
              <a:rPr lang="da-DK" sz="2600" i="1" dirty="0">
                <a:solidFill>
                  <a:prstClr val="black"/>
                </a:solidFill>
                <a:latin typeface="IBM Plex Sans SemiCondensed" panose="020B0503050203000203" pitchFamily="34" charset="0"/>
              </a:rPr>
              <a:t>Kort fortalt</a:t>
            </a:r>
          </a:p>
          <a:p>
            <a:pPr defTabSz="457200"/>
            <a:endParaRPr lang="da-DK" sz="2600" dirty="0">
              <a:solidFill>
                <a:prstClr val="black"/>
              </a:solidFill>
              <a:latin typeface="IBM Plex Sans SemiCondensed" panose="020B0503050203000203" pitchFamily="34" charset="0"/>
            </a:endParaRPr>
          </a:p>
          <a:p>
            <a:pPr defTabSz="457200"/>
            <a:r>
              <a:rPr lang="da-DK" sz="2600" dirty="0">
                <a:solidFill>
                  <a:prstClr val="black"/>
                </a:solidFill>
                <a:latin typeface="IBM Plex Sans SemiCondensed" panose="020B0503050203000203" pitchFamily="34" charset="0"/>
              </a:rPr>
              <a:t>Baseret på AAU’s anbefalinger 2025</a:t>
            </a:r>
          </a:p>
          <a:p>
            <a:pPr defTabSz="457200"/>
            <a:endParaRPr lang="da-DK" sz="2600" dirty="0">
              <a:solidFill>
                <a:prstClr val="black"/>
              </a:solidFill>
              <a:latin typeface="IBM Plex Sans SemiCondensed" panose="020B0503050203000203" pitchFamily="34" charset="0"/>
            </a:endParaRPr>
          </a:p>
          <a:p>
            <a:pPr defTabSz="457200"/>
            <a:r>
              <a:rPr lang="da-DK" sz="2600" dirty="0">
                <a:solidFill>
                  <a:prstClr val="black"/>
                </a:solidFill>
                <a:latin typeface="IBM Plex Sans SemiCondensed" panose="020B0503050203000203" pitchFamily="34" charset="0"/>
              </a:rPr>
              <a:t>Version 2 – 07.10.2025</a:t>
            </a:r>
          </a:p>
          <a:p>
            <a:pPr defTabSz="457200"/>
            <a:endParaRPr lang="da-DK" sz="1589" dirty="0">
              <a:solidFill>
                <a:prstClr val="black"/>
              </a:solidFill>
              <a:latin typeface="IBM Plex Sans SemiCondensed" panose="020B0503050203000203" pitchFamily="34" charset="0"/>
            </a:endParaRPr>
          </a:p>
          <a:p>
            <a:pPr defTabSz="457200"/>
            <a:r>
              <a:rPr lang="da-DK" sz="1589" dirty="0">
                <a:solidFill>
                  <a:prstClr val="black"/>
                </a:solidFill>
                <a:latin typeface="IBM Plex Sans SemiCondensed" panose="020B0503050203000203" pitchFamily="34" charset="0"/>
              </a:rPr>
              <a:t>Udført af Geoteknisk Civil Ingeniør Mikkel Ibsen</a:t>
            </a:r>
          </a:p>
        </p:txBody>
      </p:sp>
    </p:spTree>
    <p:extLst>
      <p:ext uri="{BB962C8B-B14F-4D97-AF65-F5344CB8AC3E}">
        <p14:creationId xmlns:p14="http://schemas.microsoft.com/office/powerpoint/2010/main" val="222327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BE1C1-E75C-31DC-8AEF-8A27828E7D6C}"/>
              </a:ext>
            </a:extLst>
          </p:cNvPr>
          <p:cNvSpPr>
            <a:spLocks noGrp="1"/>
          </p:cNvSpPr>
          <p:nvPr>
            <p:ph idx="1"/>
          </p:nvPr>
        </p:nvSpPr>
        <p:spPr>
          <a:xfrm>
            <a:off x="1607578" y="991810"/>
            <a:ext cx="8543925" cy="1261864"/>
          </a:xfrm>
        </p:spPr>
        <p:txBody>
          <a:bodyPr/>
          <a:lstStyle/>
          <a:p>
            <a:pPr marL="0" indent="0">
              <a:buNone/>
            </a:pPr>
            <a:r>
              <a:rPr lang="da-DK" sz="1800" dirty="0">
                <a:latin typeface="IBM Plex Sans SemiCondensed" panose="020B0503050203000203" pitchFamily="34" charset="0"/>
              </a:rPr>
              <a:t>I dette vil de vigtigste aspekter for skruepæle dokumentation blive belyst. </a:t>
            </a:r>
          </a:p>
          <a:p>
            <a:pPr marL="0" indent="0">
              <a:buNone/>
            </a:pPr>
            <a:r>
              <a:rPr lang="da-DK" sz="1800" dirty="0">
                <a:latin typeface="IBM Plex Sans SemiCondensed" panose="020B0503050203000203" pitchFamily="34" charset="0"/>
              </a:rPr>
              <a:t>Ønskes der mere dybdegående information omkring emnerne anbefales det at læse publikationerne fra Aalborg Universitet, link kan findes bagerst i dokumentet.</a:t>
            </a:r>
          </a:p>
          <a:p>
            <a:pPr marL="0" indent="0" algn="ctr">
              <a:buNone/>
            </a:pPr>
            <a:endParaRPr lang="da-DK" noProof="0" dirty="0"/>
          </a:p>
        </p:txBody>
      </p:sp>
      <p:sp>
        <p:nvSpPr>
          <p:cNvPr id="2" name="TextBox 1">
            <a:extLst>
              <a:ext uri="{FF2B5EF4-FFF2-40B4-BE49-F238E27FC236}">
                <a16:creationId xmlns:a16="http://schemas.microsoft.com/office/drawing/2014/main" id="{4D6801F4-2E52-B398-F820-747AFE93165A}"/>
              </a:ext>
            </a:extLst>
          </p:cNvPr>
          <p:cNvSpPr txBox="1"/>
          <p:nvPr/>
        </p:nvSpPr>
        <p:spPr>
          <a:xfrm>
            <a:off x="1607577" y="439271"/>
            <a:ext cx="6481482" cy="369332"/>
          </a:xfrm>
          <a:prstGeom prst="rect">
            <a:avLst/>
          </a:prstGeom>
          <a:noFill/>
        </p:spPr>
        <p:txBody>
          <a:bodyPr wrap="square" rtlCol="0">
            <a:spAutoFit/>
          </a:bodyPr>
          <a:lstStyle/>
          <a:p>
            <a:pPr defTabSz="457200"/>
            <a:r>
              <a:rPr lang="da-DK" sz="1800" b="1" dirty="0">
                <a:solidFill>
                  <a:prstClr val="black"/>
                </a:solidFill>
                <a:latin typeface="IBM Plex Sans SemiCondensed" panose="020B0503050203000203" pitchFamily="34" charset="0"/>
              </a:rPr>
              <a:t>Introduktion</a:t>
            </a:r>
          </a:p>
        </p:txBody>
      </p:sp>
      <p:graphicFrame>
        <p:nvGraphicFramePr>
          <p:cNvPr id="5" name="Table 4">
            <a:extLst>
              <a:ext uri="{FF2B5EF4-FFF2-40B4-BE49-F238E27FC236}">
                <a16:creationId xmlns:a16="http://schemas.microsoft.com/office/drawing/2014/main" id="{63821BDB-09D4-374B-FE3C-970E429CEF82}"/>
              </a:ext>
            </a:extLst>
          </p:cNvPr>
          <p:cNvGraphicFramePr>
            <a:graphicFrameLocks noGrp="1"/>
          </p:cNvGraphicFramePr>
          <p:nvPr/>
        </p:nvGraphicFramePr>
        <p:xfrm>
          <a:off x="1670194" y="2835943"/>
          <a:ext cx="8848436" cy="3708400"/>
        </p:xfrm>
        <a:graphic>
          <a:graphicData uri="http://schemas.openxmlformats.org/drawingml/2006/table">
            <a:tbl>
              <a:tblPr firstRow="1" bandRow="1">
                <a:tableStyleId>{5940675A-B579-460E-94D1-54222C63F5DA}</a:tableStyleId>
              </a:tblPr>
              <a:tblGrid>
                <a:gridCol w="785091">
                  <a:extLst>
                    <a:ext uri="{9D8B030D-6E8A-4147-A177-3AD203B41FA5}">
                      <a16:colId xmlns:a16="http://schemas.microsoft.com/office/drawing/2014/main" val="3272346469"/>
                    </a:ext>
                  </a:extLst>
                </a:gridCol>
                <a:gridCol w="8063345">
                  <a:extLst>
                    <a:ext uri="{9D8B030D-6E8A-4147-A177-3AD203B41FA5}">
                      <a16:colId xmlns:a16="http://schemas.microsoft.com/office/drawing/2014/main" val="2031669669"/>
                    </a:ext>
                  </a:extLst>
                </a:gridCol>
              </a:tblGrid>
              <a:tr h="370840">
                <a:tc gridSpan="2">
                  <a:txBody>
                    <a:bodyPr/>
                    <a:lstStyle/>
                    <a:p>
                      <a:pPr algn="ctr"/>
                      <a:r>
                        <a:rPr lang="da-DK" b="1" noProof="0" dirty="0">
                          <a:latin typeface="IBM Plex Sans SemiCondensed" panose="020B0503050203000203" pitchFamily="34" charset="0"/>
                        </a:rPr>
                        <a:t>Tjekliste</a:t>
                      </a:r>
                    </a:p>
                  </a:txBody>
                  <a:tcPr/>
                </a:tc>
                <a:tc hMerge="1">
                  <a:txBody>
                    <a:bodyPr/>
                    <a:lstStyle/>
                    <a:p>
                      <a:endParaRPr lang="en-GB" dirty="0"/>
                    </a:p>
                  </a:txBody>
                  <a:tcPr/>
                </a:tc>
                <a:extLst>
                  <a:ext uri="{0D108BD9-81ED-4DB2-BD59-A6C34878D82A}">
                    <a16:rowId xmlns:a16="http://schemas.microsoft.com/office/drawing/2014/main" val="827123294"/>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Jordbundsundersøgelse dyb nok og med styrkemålinger i.</a:t>
                      </a:r>
                    </a:p>
                  </a:txBody>
                  <a:tcPr/>
                </a:tc>
                <a:extLst>
                  <a:ext uri="{0D108BD9-81ED-4DB2-BD59-A6C34878D82A}">
                    <a16:rowId xmlns:a16="http://schemas.microsoft.com/office/drawing/2014/main" val="2972760457"/>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Skruepæle installeret med hele gevind i bæredygtigt jord.</a:t>
                      </a:r>
                    </a:p>
                  </a:txBody>
                  <a:tcPr/>
                </a:tc>
                <a:extLst>
                  <a:ext uri="{0D108BD9-81ED-4DB2-BD59-A6C34878D82A}">
                    <a16:rowId xmlns:a16="http://schemas.microsoft.com/office/drawing/2014/main" val="3138115300"/>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Torsion, Penetrationsrate og Hastighed logget kontinuerligt for samtlige pæle.</a:t>
                      </a:r>
                    </a:p>
                  </a:txBody>
                  <a:tcPr/>
                </a:tc>
                <a:extLst>
                  <a:ext uri="{0D108BD9-81ED-4DB2-BD59-A6C34878D82A}">
                    <a16:rowId xmlns:a16="http://schemas.microsoft.com/office/drawing/2014/main" val="1358162400"/>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Penetrationsraten ≈ 1 i bæredygtige lag.</a:t>
                      </a:r>
                    </a:p>
                  </a:txBody>
                  <a:tcPr/>
                </a:tc>
                <a:extLst>
                  <a:ext uri="{0D108BD9-81ED-4DB2-BD59-A6C34878D82A}">
                    <a16:rowId xmlns:a16="http://schemas.microsoft.com/office/drawing/2014/main" val="2937957707"/>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Installationshastighed ens for alle pæle.</a:t>
                      </a:r>
                    </a:p>
                  </a:txBody>
                  <a:tcPr/>
                </a:tc>
                <a:extLst>
                  <a:ext uri="{0D108BD9-81ED-4DB2-BD59-A6C34878D82A}">
                    <a16:rowId xmlns:a16="http://schemas.microsoft.com/office/drawing/2014/main" val="3851234677"/>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5% test med korrekt afstand mellem pæl og testudstyr (min. 3 test pr. pælegeometri og jordtype.</a:t>
                      </a:r>
                    </a:p>
                  </a:txBody>
                  <a:tcPr/>
                </a:tc>
                <a:extLst>
                  <a:ext uri="{0D108BD9-81ED-4DB2-BD59-A6C34878D82A}">
                    <a16:rowId xmlns:a16="http://schemas.microsoft.com/office/drawing/2014/main" val="3525989487"/>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Korrosionsberegning.</a:t>
                      </a:r>
                    </a:p>
                  </a:txBody>
                  <a:tcPr/>
                </a:tc>
                <a:extLst>
                  <a:ext uri="{0D108BD9-81ED-4DB2-BD59-A6C34878D82A}">
                    <a16:rowId xmlns:a16="http://schemas.microsoft.com/office/drawing/2014/main" val="1587386077"/>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Horisontal bæreevne tjekket, (inklusiv koblingens effekt).</a:t>
                      </a:r>
                    </a:p>
                  </a:txBody>
                  <a:tcPr/>
                </a:tc>
                <a:extLst>
                  <a:ext uri="{0D108BD9-81ED-4DB2-BD59-A6C34878D82A}">
                    <a16:rowId xmlns:a16="http://schemas.microsoft.com/office/drawing/2014/main" val="2840252667"/>
                  </a:ext>
                </a:extLst>
              </a:tr>
              <a:tr h="370840">
                <a:tc>
                  <a:txBody>
                    <a:bodyPr/>
                    <a:lstStyle/>
                    <a:p>
                      <a:endParaRPr lang="da-DK" noProof="0" dirty="0">
                        <a:latin typeface="IBM Plex Sans SemiCondensed" panose="020B0503050203000203" pitchFamily="34" charset="0"/>
                      </a:endParaRPr>
                    </a:p>
                  </a:txBody>
                  <a:tcPr/>
                </a:tc>
                <a:tc>
                  <a:txBody>
                    <a:bodyPr/>
                    <a:lstStyle/>
                    <a:p>
                      <a:r>
                        <a:rPr lang="da-DK" sz="1400" noProof="0" dirty="0">
                          <a:latin typeface="IBM Plex Sans SemiCondensed" panose="020B0503050203000203" pitchFamily="34" charset="0"/>
                        </a:rPr>
                        <a:t>Stålets indre bæreevne dokumentet hvor excentricitet og levetid er medregnet.</a:t>
                      </a:r>
                    </a:p>
                  </a:txBody>
                  <a:tcPr/>
                </a:tc>
                <a:extLst>
                  <a:ext uri="{0D108BD9-81ED-4DB2-BD59-A6C34878D82A}">
                    <a16:rowId xmlns:a16="http://schemas.microsoft.com/office/drawing/2014/main" val="2505663680"/>
                  </a:ext>
                </a:extLst>
              </a:tr>
            </a:tbl>
          </a:graphicData>
        </a:graphic>
      </p:graphicFrame>
    </p:spTree>
    <p:extLst>
      <p:ext uri="{BB962C8B-B14F-4D97-AF65-F5344CB8AC3E}">
        <p14:creationId xmlns:p14="http://schemas.microsoft.com/office/powerpoint/2010/main" val="73546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445192-A5FD-81C5-A2A2-BBF37A312AF1}"/>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1. Jordbundsundersøgelser</a:t>
            </a:r>
          </a:p>
        </p:txBody>
      </p:sp>
      <p:sp>
        <p:nvSpPr>
          <p:cNvPr id="6" name="TextBox 5">
            <a:extLst>
              <a:ext uri="{FF2B5EF4-FFF2-40B4-BE49-F238E27FC236}">
                <a16:creationId xmlns:a16="http://schemas.microsoft.com/office/drawing/2014/main" id="{457ACE70-1E24-337F-B209-A719B98AD12F}"/>
              </a:ext>
            </a:extLst>
          </p:cNvPr>
          <p:cNvSpPr txBox="1"/>
          <p:nvPr/>
        </p:nvSpPr>
        <p:spPr>
          <a:xfrm>
            <a:off x="1370013" y="914401"/>
            <a:ext cx="4121727" cy="3139321"/>
          </a:xfrm>
          <a:prstGeom prst="rect">
            <a:avLst/>
          </a:prstGeom>
          <a:noFill/>
        </p:spPr>
        <p:txBody>
          <a:bodyPr wrap="square" rtlCol="0">
            <a:spAutoFit/>
          </a:bodyPr>
          <a:lstStyle/>
          <a:p>
            <a:pPr marL="285750" indent="-285750" defTabSz="457200">
              <a:buFont typeface="Arial" panose="020B0604020202020204" pitchFamily="34" charset="0"/>
              <a:buChar char="•"/>
            </a:pPr>
            <a:r>
              <a:rPr lang="da-DK" sz="1800" dirty="0">
                <a:solidFill>
                  <a:prstClr val="black"/>
                </a:solidFill>
                <a:latin typeface="IBM Plex Sans SemiCondensed" panose="020B0503050203000203" pitchFamily="34" charset="0"/>
              </a:rPr>
              <a:t>Jordbundsundersøgelserne skal være ført minimum 2 meter under pælespids.</a:t>
            </a:r>
          </a:p>
          <a:p>
            <a:pPr marL="285750" indent="-285750" defTabSz="457200">
              <a:buFont typeface="Arial" panose="020B0604020202020204" pitchFamily="34" charset="0"/>
              <a:buChar char="•"/>
            </a:pPr>
            <a:endParaRPr lang="da-DK" sz="18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800" dirty="0">
                <a:solidFill>
                  <a:prstClr val="black"/>
                </a:solidFill>
                <a:latin typeface="IBM Plex Sans SemiCondensed" panose="020B0503050203000203" pitchFamily="34" charset="0"/>
              </a:rPr>
              <a:t>Hele gevindet skal være placeret i det bæredygtige lag.</a:t>
            </a:r>
          </a:p>
          <a:p>
            <a:pPr marL="285750" indent="-285750" defTabSz="457200">
              <a:buFont typeface="Arial" panose="020B0604020202020204" pitchFamily="34" charset="0"/>
              <a:buChar char="•"/>
            </a:pPr>
            <a:endParaRPr lang="da-DK" sz="18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800" dirty="0">
                <a:solidFill>
                  <a:prstClr val="black"/>
                </a:solidFill>
                <a:latin typeface="IBM Plex Sans SemiCondensed" panose="020B0503050203000203" pitchFamily="34" charset="0"/>
              </a:rPr>
              <a:t>Opmærksom på gennemlogning.</a:t>
            </a:r>
          </a:p>
          <a:p>
            <a:pPr marL="285750" indent="-285750" defTabSz="457200">
              <a:buFont typeface="Arial" panose="020B0604020202020204" pitchFamily="34" charset="0"/>
              <a:buChar char="•"/>
            </a:pPr>
            <a:endParaRPr lang="da-DK" sz="18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800" dirty="0">
                <a:solidFill>
                  <a:prstClr val="black"/>
                </a:solidFill>
                <a:latin typeface="IBM Plex Sans SemiCondensed" panose="020B0503050203000203" pitchFamily="34" charset="0"/>
              </a:rPr>
              <a:t>Styrkeparametre skal baseres på test og ikke udelukkende på erfaring.</a:t>
            </a:r>
          </a:p>
        </p:txBody>
      </p:sp>
      <p:pic>
        <p:nvPicPr>
          <p:cNvPr id="2" name="Picture 1">
            <a:extLst>
              <a:ext uri="{FF2B5EF4-FFF2-40B4-BE49-F238E27FC236}">
                <a16:creationId xmlns:a16="http://schemas.microsoft.com/office/drawing/2014/main" id="{27FE7090-74F8-AF9D-3194-5A16D0613D62}"/>
              </a:ext>
            </a:extLst>
          </p:cNvPr>
          <p:cNvPicPr>
            <a:picLocks noChangeAspect="1"/>
          </p:cNvPicPr>
          <p:nvPr/>
        </p:nvPicPr>
        <p:blipFill>
          <a:blip r:embed="rId2"/>
          <a:stretch>
            <a:fillRect/>
          </a:stretch>
        </p:blipFill>
        <p:spPr>
          <a:xfrm>
            <a:off x="6462721" y="223275"/>
            <a:ext cx="4285578" cy="6366210"/>
          </a:xfrm>
          <a:prstGeom prst="rect">
            <a:avLst/>
          </a:prstGeom>
        </p:spPr>
      </p:pic>
      <p:pic>
        <p:nvPicPr>
          <p:cNvPr id="3" name="Picture 2" descr="A nail on a black background&#10;&#10;AI-generated content may be incorrect.">
            <a:extLst>
              <a:ext uri="{FF2B5EF4-FFF2-40B4-BE49-F238E27FC236}">
                <a16:creationId xmlns:a16="http://schemas.microsoft.com/office/drawing/2014/main" id="{942B12DF-4890-4E2E-612D-E646986D2636}"/>
              </a:ext>
            </a:extLst>
          </p:cNvPr>
          <p:cNvPicPr>
            <a:picLocks noChangeAspect="1"/>
          </p:cNvPicPr>
          <p:nvPr/>
        </p:nvPicPr>
        <p:blipFill>
          <a:blip r:embed="rId3"/>
          <a:srcRect l="40632" r="52976" b="4718"/>
          <a:stretch/>
        </p:blipFill>
        <p:spPr>
          <a:xfrm>
            <a:off x="7876473" y="843940"/>
            <a:ext cx="371205" cy="1450549"/>
          </a:xfrm>
          <a:prstGeom prst="rect">
            <a:avLst/>
          </a:prstGeom>
        </p:spPr>
      </p:pic>
      <p:sp>
        <p:nvSpPr>
          <p:cNvPr id="5" name="Multiplication Sign 4">
            <a:extLst>
              <a:ext uri="{FF2B5EF4-FFF2-40B4-BE49-F238E27FC236}">
                <a16:creationId xmlns:a16="http://schemas.microsoft.com/office/drawing/2014/main" id="{C34AC6C2-8CE6-22BC-98B5-65D7220317BD}"/>
              </a:ext>
            </a:extLst>
          </p:cNvPr>
          <p:cNvSpPr/>
          <p:nvPr/>
        </p:nvSpPr>
        <p:spPr>
          <a:xfrm>
            <a:off x="7839401" y="1266742"/>
            <a:ext cx="445347" cy="63694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da-DK" sz="1800">
              <a:solidFill>
                <a:prstClr val="white"/>
              </a:solidFill>
              <a:latin typeface="Aptos" panose="02110004020202020204"/>
            </a:endParaRPr>
          </a:p>
        </p:txBody>
      </p:sp>
      <p:pic>
        <p:nvPicPr>
          <p:cNvPr id="14" name="Picture 13">
            <a:extLst>
              <a:ext uri="{FF2B5EF4-FFF2-40B4-BE49-F238E27FC236}">
                <a16:creationId xmlns:a16="http://schemas.microsoft.com/office/drawing/2014/main" id="{CFE3EB2E-6C9B-D980-B930-2F688FA506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246" b="89855" l="9259" r="88889">
                        <a14:foregroundMark x1="51852" y1="10507" x2="46296" y2="7246"/>
                      </a14:backgroundRemoval>
                    </a14:imgEffect>
                  </a14:imgLayer>
                </a14:imgProps>
              </a:ext>
            </a:extLst>
          </a:blip>
          <a:stretch>
            <a:fillRect/>
          </a:stretch>
        </p:blipFill>
        <p:spPr>
          <a:xfrm>
            <a:off x="6596547" y="769970"/>
            <a:ext cx="514350" cy="4236610"/>
          </a:xfrm>
          <a:prstGeom prst="rect">
            <a:avLst/>
          </a:prstGeom>
        </p:spPr>
      </p:pic>
      <p:sp>
        <p:nvSpPr>
          <p:cNvPr id="15" name="Multiplication Sign 14">
            <a:extLst>
              <a:ext uri="{FF2B5EF4-FFF2-40B4-BE49-F238E27FC236}">
                <a16:creationId xmlns:a16="http://schemas.microsoft.com/office/drawing/2014/main" id="{07E51DC2-E971-DCA3-4507-DD89F4A5605D}"/>
              </a:ext>
            </a:extLst>
          </p:cNvPr>
          <p:cNvSpPr/>
          <p:nvPr/>
        </p:nvSpPr>
        <p:spPr>
          <a:xfrm>
            <a:off x="6628211" y="2212580"/>
            <a:ext cx="445347" cy="63694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da-DK" sz="1800">
              <a:solidFill>
                <a:prstClr val="white"/>
              </a:solidFill>
              <a:latin typeface="Aptos" panose="02110004020202020204"/>
            </a:endParaRPr>
          </a:p>
        </p:txBody>
      </p:sp>
      <p:pic>
        <p:nvPicPr>
          <p:cNvPr id="18" name="Picture 17">
            <a:extLst>
              <a:ext uri="{FF2B5EF4-FFF2-40B4-BE49-F238E27FC236}">
                <a16:creationId xmlns:a16="http://schemas.microsoft.com/office/drawing/2014/main" id="{4A163E02-E6AD-0985-8C54-388690F3F0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246" b="89855" l="9259" r="88889">
                        <a14:foregroundMark x1="51852" y1="10507" x2="46296" y2="7246"/>
                      </a14:backgroundRemoval>
                    </a14:imgEffect>
                  </a14:imgLayer>
                </a14:imgProps>
              </a:ext>
            </a:extLst>
          </a:blip>
          <a:stretch>
            <a:fillRect/>
          </a:stretch>
        </p:blipFill>
        <p:spPr>
          <a:xfrm>
            <a:off x="7244723" y="843940"/>
            <a:ext cx="514350" cy="2759407"/>
          </a:xfrm>
          <a:prstGeom prst="rect">
            <a:avLst/>
          </a:prstGeom>
        </p:spPr>
      </p:pic>
      <p:pic>
        <p:nvPicPr>
          <p:cNvPr id="13" name="Graphic 12" descr="Checkmark with solid fill">
            <a:extLst>
              <a:ext uri="{FF2B5EF4-FFF2-40B4-BE49-F238E27FC236}">
                <a16:creationId xmlns:a16="http://schemas.microsoft.com/office/drawing/2014/main" id="{8BD73E79-33BB-057C-370A-4F096AC3FD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7418" y="1743326"/>
            <a:ext cx="474741" cy="659112"/>
          </a:xfrm>
          <a:prstGeom prst="rect">
            <a:avLst/>
          </a:prstGeom>
        </p:spPr>
      </p:pic>
    </p:spTree>
    <p:extLst>
      <p:ext uri="{BB962C8B-B14F-4D97-AF65-F5344CB8AC3E}">
        <p14:creationId xmlns:p14="http://schemas.microsoft.com/office/powerpoint/2010/main" val="155296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DD2D3-A694-30FA-FF57-F6022A2F27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5E6C1F-E749-F9D5-DF55-4541E3862B69}"/>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2. Beregning</a:t>
            </a:r>
          </a:p>
        </p:txBody>
      </p:sp>
      <p:pic>
        <p:nvPicPr>
          <p:cNvPr id="3" name="Picture 2">
            <a:extLst>
              <a:ext uri="{FF2B5EF4-FFF2-40B4-BE49-F238E27FC236}">
                <a16:creationId xmlns:a16="http://schemas.microsoft.com/office/drawing/2014/main" id="{EA3D532A-9842-492B-7A28-3428C836ED96}"/>
              </a:ext>
            </a:extLst>
          </p:cNvPr>
          <p:cNvPicPr>
            <a:picLocks noChangeAspect="1"/>
          </p:cNvPicPr>
          <p:nvPr/>
        </p:nvPicPr>
        <p:blipFill>
          <a:blip r:embed="rId2"/>
          <a:stretch>
            <a:fillRect/>
          </a:stretch>
        </p:blipFill>
        <p:spPr>
          <a:xfrm>
            <a:off x="4754883" y="719137"/>
            <a:ext cx="2692658" cy="3381374"/>
          </a:xfrm>
          <a:prstGeom prst="rect">
            <a:avLst/>
          </a:prstGeom>
        </p:spPr>
      </p:pic>
      <p:pic>
        <p:nvPicPr>
          <p:cNvPr id="9" name="Picture 8">
            <a:extLst>
              <a:ext uri="{FF2B5EF4-FFF2-40B4-BE49-F238E27FC236}">
                <a16:creationId xmlns:a16="http://schemas.microsoft.com/office/drawing/2014/main" id="{5E700999-0E32-3539-AE2C-BE0B7E63024D}"/>
              </a:ext>
            </a:extLst>
          </p:cNvPr>
          <p:cNvPicPr>
            <a:picLocks noChangeAspect="1"/>
          </p:cNvPicPr>
          <p:nvPr/>
        </p:nvPicPr>
        <p:blipFill>
          <a:blip r:embed="rId3"/>
          <a:stretch>
            <a:fillRect/>
          </a:stretch>
        </p:blipFill>
        <p:spPr>
          <a:xfrm>
            <a:off x="6720177" y="3578299"/>
            <a:ext cx="4112236" cy="3214554"/>
          </a:xfrm>
          <a:prstGeom prst="rect">
            <a:avLst/>
          </a:prstGeom>
        </p:spPr>
      </p:pic>
      <p:sp>
        <p:nvSpPr>
          <p:cNvPr id="13" name="Multiplication Sign 12">
            <a:extLst>
              <a:ext uri="{FF2B5EF4-FFF2-40B4-BE49-F238E27FC236}">
                <a16:creationId xmlns:a16="http://schemas.microsoft.com/office/drawing/2014/main" id="{EEBE294D-C04F-6900-EE10-EDEA81756D58}"/>
              </a:ext>
            </a:extLst>
          </p:cNvPr>
          <p:cNvSpPr/>
          <p:nvPr/>
        </p:nvSpPr>
        <p:spPr>
          <a:xfrm>
            <a:off x="5970022" y="2139271"/>
            <a:ext cx="2443877" cy="2638424"/>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da-DK" sz="1800" dirty="0">
              <a:solidFill>
                <a:prstClr val="white"/>
              </a:solidFill>
              <a:latin typeface="Aptos" panose="02110004020202020204"/>
            </a:endParaRPr>
          </a:p>
        </p:txBody>
      </p:sp>
      <p:sp>
        <p:nvSpPr>
          <p:cNvPr id="2" name="TextBox 1">
            <a:extLst>
              <a:ext uri="{FF2B5EF4-FFF2-40B4-BE49-F238E27FC236}">
                <a16:creationId xmlns:a16="http://schemas.microsoft.com/office/drawing/2014/main" id="{1AA404CC-4388-EFD7-D727-DAF3485D5ABC}"/>
              </a:ext>
            </a:extLst>
          </p:cNvPr>
          <p:cNvSpPr txBox="1"/>
          <p:nvPr/>
        </p:nvSpPr>
        <p:spPr>
          <a:xfrm>
            <a:off x="1370013" y="1016000"/>
            <a:ext cx="3371273" cy="4278094"/>
          </a:xfrm>
          <a:prstGeom prst="rect">
            <a:avLst/>
          </a:prstGeom>
          <a:noFill/>
        </p:spPr>
        <p:txBody>
          <a:bodyPr wrap="square" rtlCol="0">
            <a:spAutoFit/>
          </a:bodyPr>
          <a:lstStyle/>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Geostatiske beregninger kan udelukkende bruges til tilbudsestimater og ikke til selve dokumentationen. Dette skyldes, at selv små ændringer i geometri har store konsekvenser for bæreevnen, og derfor findes der ikke en universel formel, der kan prædiktere bæreevnen for skruepæle.</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Selv hvis der blev opfundet / korreleret en formel, der præcist kunne prædiktere bæreevnen, ville den ikke kunne bruges til dokumentation. Da bæreevnen er stærkt afhængig af installationen.</a:t>
            </a:r>
          </a:p>
        </p:txBody>
      </p:sp>
    </p:spTree>
    <p:extLst>
      <p:ext uri="{BB962C8B-B14F-4D97-AF65-F5344CB8AC3E}">
        <p14:creationId xmlns:p14="http://schemas.microsoft.com/office/powerpoint/2010/main" val="243297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26A2-9283-8009-1502-C2AFD75FB70E}"/>
              </a:ext>
            </a:extLst>
          </p:cNvPr>
          <p:cNvSpPr>
            <a:spLocks noGrp="1"/>
          </p:cNvSpPr>
          <p:nvPr>
            <p:ph type="ctrTitle"/>
          </p:nvPr>
        </p:nvSpPr>
        <p:spPr/>
        <p:txBody>
          <a:bodyPr/>
          <a:lstStyle/>
          <a:p>
            <a:r>
              <a:rPr lang="da-DK" dirty="0"/>
              <a:t>Dagsorden</a:t>
            </a:r>
          </a:p>
        </p:txBody>
      </p:sp>
      <p:sp>
        <p:nvSpPr>
          <p:cNvPr id="3" name="Subtitle 2">
            <a:extLst>
              <a:ext uri="{FF2B5EF4-FFF2-40B4-BE49-F238E27FC236}">
                <a16:creationId xmlns:a16="http://schemas.microsoft.com/office/drawing/2014/main" id="{550F5DCF-8DD9-51AF-B0B1-44454A2DFE99}"/>
              </a:ext>
            </a:extLst>
          </p:cNvPr>
          <p:cNvSpPr>
            <a:spLocks noGrp="1"/>
          </p:cNvSpPr>
          <p:nvPr>
            <p:ph type="subTitle" idx="1"/>
          </p:nvPr>
        </p:nvSpPr>
        <p:spPr/>
        <p:txBody>
          <a:bodyPr/>
          <a:lstStyle/>
          <a:p>
            <a:pPr marL="457200" indent="-457200">
              <a:buAutoNum type="arabicPeriod"/>
            </a:pPr>
            <a:r>
              <a:rPr lang="da-DK" dirty="0"/>
              <a:t>Orientering fra Dancert</a:t>
            </a:r>
          </a:p>
          <a:p>
            <a:pPr marL="457200" indent="-457200">
              <a:buAutoNum type="arabicPeriod"/>
            </a:pPr>
            <a:r>
              <a:rPr lang="da-DK" dirty="0"/>
              <a:t>Drøftelser og erfaringsudveksling</a:t>
            </a:r>
          </a:p>
        </p:txBody>
      </p:sp>
      <p:pic>
        <p:nvPicPr>
          <p:cNvPr id="6" name="Picture Placeholder 3">
            <a:extLst>
              <a:ext uri="{FF2B5EF4-FFF2-40B4-BE49-F238E27FC236}">
                <a16:creationId xmlns:a16="http://schemas.microsoft.com/office/drawing/2014/main" id="{A5BD3355-015B-F622-74C3-78B275714BFE}"/>
              </a:ext>
            </a:extLst>
          </p:cNvPr>
          <p:cNvPicPr>
            <a:picLocks noGrp="1" noChangeAspect="1"/>
          </p:cNvPicPr>
          <p:nvPr>
            <p:ph type="pic" sz="quarter" idx="15"/>
            <p:custDataLst>
              <p:tags r:id="rId1"/>
            </p:custDataLst>
          </p:nvPr>
        </p:nvPicPr>
        <p:blipFill rotWithShape="1">
          <a:blip r:embed="rId3"/>
          <a:srcRect l="20385" r="20385"/>
          <a:stretch>
            <a:fillRect/>
          </a:stretch>
        </p:blipFill>
        <p:spPr>
          <a:xfrm>
            <a:off x="6094413" y="0"/>
            <a:ext cx="6094412" cy="6858000"/>
          </a:xfrm>
        </p:spPr>
      </p:pic>
    </p:spTree>
    <p:extLst>
      <p:ext uri="{BB962C8B-B14F-4D97-AF65-F5344CB8AC3E}">
        <p14:creationId xmlns:p14="http://schemas.microsoft.com/office/powerpoint/2010/main" val="40516590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AFD4D-69E2-08B1-DBA1-3525288E4AB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509F4F-FEE0-6026-86F1-E32AC4B10CAC}"/>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3. Under installation</a:t>
            </a:r>
          </a:p>
        </p:txBody>
      </p:sp>
      <p:pic>
        <p:nvPicPr>
          <p:cNvPr id="2" name="Picture 1">
            <a:extLst>
              <a:ext uri="{FF2B5EF4-FFF2-40B4-BE49-F238E27FC236}">
                <a16:creationId xmlns:a16="http://schemas.microsoft.com/office/drawing/2014/main" id="{3EB507FC-5ECA-6CCB-1860-756E83B83725}"/>
              </a:ext>
            </a:extLst>
          </p:cNvPr>
          <p:cNvPicPr>
            <a:picLocks noChangeAspect="1"/>
          </p:cNvPicPr>
          <p:nvPr/>
        </p:nvPicPr>
        <p:blipFill>
          <a:blip r:embed="rId2"/>
          <a:stretch>
            <a:fillRect/>
          </a:stretch>
        </p:blipFill>
        <p:spPr>
          <a:xfrm>
            <a:off x="4676289" y="2840998"/>
            <a:ext cx="6094899" cy="3606206"/>
          </a:xfrm>
          <a:prstGeom prst="rect">
            <a:avLst/>
          </a:prstGeom>
        </p:spPr>
      </p:pic>
      <p:pic>
        <p:nvPicPr>
          <p:cNvPr id="6" name="Picture 2">
            <a:extLst>
              <a:ext uri="{FF2B5EF4-FFF2-40B4-BE49-F238E27FC236}">
                <a16:creationId xmlns:a16="http://schemas.microsoft.com/office/drawing/2014/main" id="{4194076D-5DCE-28AC-42B4-F2ED154179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678"/>
          <a:stretch/>
        </p:blipFill>
        <p:spPr bwMode="auto">
          <a:xfrm>
            <a:off x="4914979" y="129969"/>
            <a:ext cx="1297196" cy="2918272"/>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7F16DB-955B-CBA2-7A67-22FA000BCF64}"/>
              </a:ext>
            </a:extLst>
          </p:cNvPr>
          <p:cNvSpPr txBox="1"/>
          <p:nvPr/>
        </p:nvSpPr>
        <p:spPr>
          <a:xfrm>
            <a:off x="1370012" y="895927"/>
            <a:ext cx="3306276" cy="5539978"/>
          </a:xfrm>
          <a:prstGeom prst="rect">
            <a:avLst/>
          </a:prstGeom>
          <a:noFill/>
        </p:spPr>
        <p:txBody>
          <a:bodyPr wrap="square" rtlCol="0">
            <a:spAutoFit/>
          </a:bodyPr>
          <a:lstStyle/>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Mål kontinuerligt: Torsion, Penetrationsrate og Installationshastighed for samtlige pæle.</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Penetrationsraten bør holdes til  ≈ 1, (forhold imellem gevindstigning af skruepæl og installationsdybde pr. omgang) – Der risikeres 70% tab af bæreevne.</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Installationshastighed skal holdes identisk for alle pæle for at kunne sammenligne installationsenergien. Det anbefales at holde hastigheden &lt; 20 RPM i bæredygtigt jord.</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Installationslog er et krav, uden dette skal hvert eneste pæl prøvebelastes.</a:t>
            </a:r>
          </a:p>
          <a:p>
            <a:pPr defTabSz="457200"/>
            <a:endParaRPr lang="da-DK" sz="1800" dirty="0">
              <a:solidFill>
                <a:prstClr val="black"/>
              </a:solidFill>
              <a:latin typeface="Aptos" panose="02110004020202020204"/>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38876F-35C6-CFE4-7D62-530F4706DBEC}"/>
                  </a:ext>
                </a:extLst>
              </p:cNvPr>
              <p:cNvSpPr txBox="1"/>
              <p:nvPr/>
            </p:nvSpPr>
            <p:spPr>
              <a:xfrm>
                <a:off x="6368282" y="527437"/>
                <a:ext cx="4125110" cy="1877437"/>
              </a:xfrm>
              <a:prstGeom prst="rect">
                <a:avLst/>
              </a:prstGeom>
              <a:noFill/>
            </p:spPr>
            <p:txBody>
              <a:bodyPr wrap="square" rtlCol="0">
                <a:spAutoFit/>
              </a:bodyPr>
              <a:lstStyle/>
              <a:p>
                <a:pPr defTabSz="457200"/>
                <a:r>
                  <a:rPr lang="da-DK" sz="1600" dirty="0">
                    <a:solidFill>
                      <a:prstClr val="black"/>
                    </a:solidFill>
                    <a:latin typeface="IBM Plex Sans SemiCondensed" panose="020B0503050203000203" pitchFamily="34" charset="0"/>
                  </a:rPr>
                  <a:t>Penetrationsraten = </a:t>
                </a:r>
                <a:r>
                  <a:rPr lang="da-DK" sz="1600" dirty="0" err="1">
                    <a:solidFill>
                      <a:prstClr val="black"/>
                    </a:solidFill>
                    <a:latin typeface="IBM Plex Sans SemiCondensed" panose="020B0503050203000203" pitchFamily="34" charset="0"/>
                  </a:rPr>
                  <a:t>Δz</a:t>
                </a:r>
                <a:r>
                  <a:rPr lang="da-DK" sz="1600" dirty="0">
                    <a:solidFill>
                      <a:prstClr val="black"/>
                    </a:solidFill>
                    <a:latin typeface="IBM Plex Sans SemiCondensed" panose="020B0503050203000203" pitchFamily="34" charset="0"/>
                  </a:rPr>
                  <a:t> / </a:t>
                </a:r>
                <a14:m>
                  <m:oMath xmlns:m="http://schemas.openxmlformats.org/officeDocument/2006/math">
                    <m:sSub>
                      <m:sSubPr>
                        <m:ctrlPr>
                          <a:rPr lang="da-DK" sz="1600" i="1">
                            <a:solidFill>
                              <a:prstClr val="black"/>
                            </a:solidFill>
                            <a:latin typeface="Cambria Math" panose="02040503050406030204" pitchFamily="18" charset="0"/>
                          </a:rPr>
                        </m:ctrlPr>
                      </m:sSubPr>
                      <m:e>
                        <m:r>
                          <a:rPr lang="da-DK" sz="1600" i="1">
                            <a:solidFill>
                              <a:prstClr val="black"/>
                            </a:solidFill>
                            <a:latin typeface="Cambria Math" panose="02040503050406030204" pitchFamily="18" charset="0"/>
                          </a:rPr>
                          <m:t>𝑃</m:t>
                        </m:r>
                      </m:e>
                      <m:sub>
                        <m:r>
                          <a:rPr lang="da-DK" sz="1600" i="1">
                            <a:solidFill>
                              <a:prstClr val="black"/>
                            </a:solidFill>
                            <a:latin typeface="Cambria Math" panose="02040503050406030204" pitchFamily="18" charset="0"/>
                          </a:rPr>
                          <m:t>h</m:t>
                        </m:r>
                      </m:sub>
                    </m:sSub>
                  </m:oMath>
                </a14:m>
                <a:endParaRPr lang="da-DK" sz="1600" dirty="0">
                  <a:solidFill>
                    <a:prstClr val="black"/>
                  </a:solidFill>
                  <a:latin typeface="IBM Plex Sans SemiCondensed" panose="020B0503050203000203" pitchFamily="34" charset="0"/>
                </a:endParaRPr>
              </a:p>
              <a:p>
                <a:pPr defTabSz="457200"/>
                <a:endParaRPr lang="da-DK" sz="1600" dirty="0">
                  <a:solidFill>
                    <a:prstClr val="black"/>
                  </a:solidFill>
                  <a:latin typeface="IBM Plex Sans SemiCondensed" panose="020B0503050203000203" pitchFamily="34" charset="0"/>
                </a:endParaRPr>
              </a:p>
              <a:p>
                <a:pPr defTabSz="457200"/>
                <a:r>
                  <a:rPr lang="da-DK" sz="1600" dirty="0" err="1">
                    <a:solidFill>
                      <a:prstClr val="black"/>
                    </a:solidFill>
                    <a:latin typeface="IBM Plex Sans SemiCondensed" panose="020B0503050203000203" pitchFamily="34" charset="0"/>
                  </a:rPr>
                  <a:t>Δz</a:t>
                </a:r>
                <a:r>
                  <a:rPr lang="da-DK" sz="1600" dirty="0">
                    <a:solidFill>
                      <a:prstClr val="black"/>
                    </a:solidFill>
                    <a:latin typeface="IBM Plex Sans SemiCondensed" panose="020B0503050203000203" pitchFamily="34" charset="0"/>
                  </a:rPr>
                  <a:t> = Installationsdybde pr. omgang.</a:t>
                </a:r>
              </a:p>
              <a:p>
                <a:pPr defTabSz="457200"/>
                <a14:m>
                  <m:oMath xmlns:m="http://schemas.openxmlformats.org/officeDocument/2006/math">
                    <m:sSub>
                      <m:sSubPr>
                        <m:ctrlPr>
                          <a:rPr lang="da-DK" sz="1600" i="1">
                            <a:solidFill>
                              <a:prstClr val="black"/>
                            </a:solidFill>
                            <a:latin typeface="Cambria Math" panose="02040503050406030204" pitchFamily="18" charset="0"/>
                          </a:rPr>
                        </m:ctrlPr>
                      </m:sSubPr>
                      <m:e>
                        <m:r>
                          <a:rPr lang="da-DK" sz="1600" i="1">
                            <a:solidFill>
                              <a:prstClr val="black"/>
                            </a:solidFill>
                            <a:latin typeface="Cambria Math" panose="02040503050406030204" pitchFamily="18" charset="0"/>
                          </a:rPr>
                          <m:t>𝑃</m:t>
                        </m:r>
                      </m:e>
                      <m:sub>
                        <m:r>
                          <a:rPr lang="da-DK" sz="1600" i="1">
                            <a:solidFill>
                              <a:prstClr val="black"/>
                            </a:solidFill>
                            <a:latin typeface="Cambria Math" panose="02040503050406030204" pitchFamily="18" charset="0"/>
                          </a:rPr>
                          <m:t>h</m:t>
                        </m:r>
                      </m:sub>
                    </m:sSub>
                  </m:oMath>
                </a14:m>
                <a:r>
                  <a:rPr lang="da-DK" sz="1600" dirty="0">
                    <a:solidFill>
                      <a:prstClr val="black"/>
                    </a:solidFill>
                    <a:latin typeface="IBM Plex Sans SemiCondensed" panose="020B0503050203000203" pitchFamily="34" charset="0"/>
                  </a:rPr>
                  <a:t>= Gevindstigning.</a:t>
                </a:r>
              </a:p>
              <a:p>
                <a:pPr defTabSz="457200"/>
                <a:endParaRPr lang="da-DK" sz="1800" dirty="0">
                  <a:solidFill>
                    <a:prstClr val="black"/>
                  </a:solidFill>
                  <a:latin typeface="Aptos" panose="02110004020202020204"/>
                </a:endParaRPr>
              </a:p>
              <a:p>
                <a:pPr defTabSz="457200"/>
                <a:r>
                  <a:rPr lang="da-DK" sz="1600" dirty="0">
                    <a:solidFill>
                      <a:prstClr val="black"/>
                    </a:solidFill>
                    <a:latin typeface="IBM Plex Sans SemiCondensed" panose="020B0503050203000203" pitchFamily="34" charset="0"/>
                  </a:rPr>
                  <a:t>Penetrationsraten = 1: Perfekt installation.</a:t>
                </a:r>
              </a:p>
              <a:p>
                <a:pPr defTabSz="457200"/>
                <a:endParaRPr lang="da-DK" sz="1800" dirty="0">
                  <a:solidFill>
                    <a:prstClr val="black"/>
                  </a:solidFill>
                  <a:latin typeface="Aptos" panose="02110004020202020204"/>
                </a:endParaRPr>
              </a:p>
            </p:txBody>
          </p:sp>
        </mc:Choice>
        <mc:Fallback xmlns="">
          <p:sp>
            <p:nvSpPr>
              <p:cNvPr id="8" name="TextBox 7">
                <a:extLst>
                  <a:ext uri="{FF2B5EF4-FFF2-40B4-BE49-F238E27FC236}">
                    <a16:creationId xmlns:a16="http://schemas.microsoft.com/office/drawing/2014/main" id="{0C38876F-35C6-CFE4-7D62-530F4706DBEC}"/>
                  </a:ext>
                </a:extLst>
              </p:cNvPr>
              <p:cNvSpPr txBox="1">
                <a:spLocks noRot="1" noChangeAspect="1" noMove="1" noResize="1" noEditPoints="1" noAdjustHandles="1" noChangeArrowheads="1" noChangeShapeType="1" noTextEdit="1"/>
              </p:cNvSpPr>
              <p:nvPr/>
            </p:nvSpPr>
            <p:spPr>
              <a:xfrm>
                <a:off x="6368282" y="527437"/>
                <a:ext cx="4125110" cy="1877437"/>
              </a:xfrm>
              <a:prstGeom prst="rect">
                <a:avLst/>
              </a:prstGeom>
              <a:blipFill>
                <a:blip r:embed="rId4"/>
                <a:stretch>
                  <a:fillRect l="-888" t="-974"/>
                </a:stretch>
              </a:blipFill>
            </p:spPr>
            <p:txBody>
              <a:bodyPr/>
              <a:lstStyle/>
              <a:p>
                <a:r>
                  <a:rPr lang="da-DK">
                    <a:noFill/>
                  </a:rPr>
                  <a:t> </a:t>
                </a:r>
              </a:p>
            </p:txBody>
          </p:sp>
        </mc:Fallback>
      </mc:AlternateContent>
    </p:spTree>
    <p:extLst>
      <p:ext uri="{BB962C8B-B14F-4D97-AF65-F5344CB8AC3E}">
        <p14:creationId xmlns:p14="http://schemas.microsoft.com/office/powerpoint/2010/main" val="16770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19E6F-5E34-0849-6A8F-60452ED6FC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101FEB-9B84-62D8-A920-2FD94BE06D37}"/>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4. Efter installation</a:t>
            </a:r>
          </a:p>
        </p:txBody>
      </p:sp>
      <p:pic>
        <p:nvPicPr>
          <p:cNvPr id="8" name="Picture 7">
            <a:extLst>
              <a:ext uri="{FF2B5EF4-FFF2-40B4-BE49-F238E27FC236}">
                <a16:creationId xmlns:a16="http://schemas.microsoft.com/office/drawing/2014/main" id="{25F12B6A-8FC5-7551-DB39-D672AF666774}"/>
              </a:ext>
            </a:extLst>
          </p:cNvPr>
          <p:cNvPicPr>
            <a:picLocks noChangeAspect="1"/>
          </p:cNvPicPr>
          <p:nvPr/>
        </p:nvPicPr>
        <p:blipFill>
          <a:blip r:embed="rId2"/>
          <a:stretch>
            <a:fillRect/>
          </a:stretch>
        </p:blipFill>
        <p:spPr>
          <a:xfrm>
            <a:off x="4729162" y="1176816"/>
            <a:ext cx="4480789" cy="3064984"/>
          </a:xfrm>
          <a:prstGeom prst="rect">
            <a:avLst/>
          </a:prstGeom>
        </p:spPr>
      </p:pic>
      <p:sp>
        <p:nvSpPr>
          <p:cNvPr id="11" name="TextBox 10">
            <a:extLst>
              <a:ext uri="{FF2B5EF4-FFF2-40B4-BE49-F238E27FC236}">
                <a16:creationId xmlns:a16="http://schemas.microsoft.com/office/drawing/2014/main" id="{D7991BD8-8196-FF99-3A48-2CB8DC47486E}"/>
              </a:ext>
            </a:extLst>
          </p:cNvPr>
          <p:cNvSpPr txBox="1"/>
          <p:nvPr/>
        </p:nvSpPr>
        <p:spPr>
          <a:xfrm>
            <a:off x="9051200" y="2372320"/>
            <a:ext cx="1638300" cy="923330"/>
          </a:xfrm>
          <a:prstGeom prst="rect">
            <a:avLst/>
          </a:prstGeom>
          <a:noFill/>
          <a:ln>
            <a:solidFill>
              <a:schemeClr val="tx1"/>
            </a:solidFill>
          </a:ln>
        </p:spPr>
        <p:txBody>
          <a:bodyPr wrap="square" rtlCol="0">
            <a:spAutoFit/>
          </a:bodyPr>
          <a:lstStyle/>
          <a:p>
            <a:pPr defTabSz="457200"/>
            <a:r>
              <a:rPr lang="da-DK" sz="900" b="1" i="1" dirty="0">
                <a:solidFill>
                  <a:prstClr val="black"/>
                </a:solidFill>
                <a:latin typeface="IBM Plex Sans SemiCondensed" panose="020B0503050203000203" pitchFamily="34" charset="0"/>
                <a:cs typeface="Times New Roman" panose="02020603050405020304" pitchFamily="18" charset="0"/>
              </a:rPr>
              <a:t>For </a:t>
            </a:r>
            <a:r>
              <a:rPr lang="da-DK" sz="900" b="1" i="1" dirty="0" err="1">
                <a:solidFill>
                  <a:prstClr val="black"/>
                </a:solidFill>
                <a:latin typeface="IBM Plex Sans SemiCondensed" panose="020B0503050203000203" pitchFamily="34" charset="0"/>
                <a:cs typeface="Times New Roman" panose="02020603050405020304" pitchFamily="18" charset="0"/>
              </a:rPr>
              <a:t>static</a:t>
            </a:r>
            <a:r>
              <a:rPr lang="da-DK" sz="900" b="1" i="1" dirty="0">
                <a:solidFill>
                  <a:prstClr val="black"/>
                </a:solidFill>
                <a:latin typeface="IBM Plex Sans SemiCondensed" panose="020B0503050203000203" pitchFamily="34" charset="0"/>
                <a:cs typeface="Times New Roman" panose="02020603050405020304" pitchFamily="18" charset="0"/>
              </a:rPr>
              <a:t> pile load tests on piles with a diameter smaller </a:t>
            </a:r>
            <a:r>
              <a:rPr lang="da-DK" sz="900" b="1" i="1" dirty="0" err="1">
                <a:solidFill>
                  <a:prstClr val="black"/>
                </a:solidFill>
                <a:latin typeface="IBM Plex Sans SemiCondensed" panose="020B0503050203000203" pitchFamily="34" charset="0"/>
                <a:cs typeface="Times New Roman" panose="02020603050405020304" pitchFamily="18" charset="0"/>
              </a:rPr>
              <a:t>than</a:t>
            </a:r>
            <a:r>
              <a:rPr lang="da-DK" sz="900" b="1" i="1" dirty="0">
                <a:solidFill>
                  <a:prstClr val="black"/>
                </a:solidFill>
                <a:latin typeface="IBM Plex Sans SemiCondensed" panose="020B0503050203000203" pitchFamily="34" charset="0"/>
                <a:cs typeface="Times New Roman" panose="02020603050405020304" pitchFamily="18" charset="0"/>
              </a:rPr>
              <a:t> 300 mm, </a:t>
            </a:r>
            <a:r>
              <a:rPr lang="da-DK" sz="900" b="1" i="1" dirty="0" err="1">
                <a:solidFill>
                  <a:prstClr val="black"/>
                </a:solidFill>
                <a:latin typeface="IBM Plex Sans SemiCondensed" panose="020B0503050203000203" pitchFamily="34" charset="0"/>
                <a:cs typeface="Times New Roman" panose="02020603050405020304" pitchFamily="18" charset="0"/>
              </a:rPr>
              <a:t>these</a:t>
            </a:r>
            <a:r>
              <a:rPr lang="da-DK" sz="900" b="1" i="1" dirty="0">
                <a:solidFill>
                  <a:prstClr val="black"/>
                </a:solidFill>
                <a:latin typeface="IBM Plex Sans SemiCondensed" panose="020B0503050203000203" pitchFamily="34" charset="0"/>
                <a:cs typeface="Times New Roman" panose="02020603050405020304" pitchFamily="18" charset="0"/>
              </a:rPr>
              <a:t> distances </a:t>
            </a:r>
            <a:r>
              <a:rPr lang="da-DK" sz="900" b="1" i="1" dirty="0" err="1">
                <a:solidFill>
                  <a:prstClr val="black"/>
                </a:solidFill>
                <a:latin typeface="IBM Plex Sans SemiCondensed" panose="020B0503050203000203" pitchFamily="34" charset="0"/>
                <a:cs typeface="Times New Roman" panose="02020603050405020304" pitchFamily="18" charset="0"/>
              </a:rPr>
              <a:t>may</a:t>
            </a:r>
            <a:r>
              <a:rPr lang="da-DK" sz="900" b="1" i="1" dirty="0">
                <a:solidFill>
                  <a:prstClr val="black"/>
                </a:solidFill>
                <a:latin typeface="IBM Plex Sans SemiCondensed" panose="020B0503050203000203" pitchFamily="34" charset="0"/>
                <a:cs typeface="Times New Roman" panose="02020603050405020304" pitchFamily="18" charset="0"/>
              </a:rPr>
              <a:t> </a:t>
            </a:r>
            <a:r>
              <a:rPr lang="da-DK" sz="900" b="1" i="1" dirty="0" err="1">
                <a:solidFill>
                  <a:prstClr val="black"/>
                </a:solidFill>
                <a:latin typeface="IBM Plex Sans SemiCondensed" panose="020B0503050203000203" pitchFamily="34" charset="0"/>
                <a:cs typeface="Times New Roman" panose="02020603050405020304" pitchFamily="18" charset="0"/>
              </a:rPr>
              <a:t>be</a:t>
            </a:r>
            <a:r>
              <a:rPr lang="da-DK" sz="900" b="1" i="1" dirty="0">
                <a:solidFill>
                  <a:prstClr val="black"/>
                </a:solidFill>
                <a:latin typeface="IBM Plex Sans SemiCondensed" panose="020B0503050203000203" pitchFamily="34" charset="0"/>
                <a:cs typeface="Times New Roman" panose="02020603050405020304" pitchFamily="18" charset="0"/>
              </a:rPr>
              <a:t> </a:t>
            </a:r>
            <a:r>
              <a:rPr lang="da-DK" sz="900" b="1" i="1" dirty="0" err="1">
                <a:solidFill>
                  <a:prstClr val="black"/>
                </a:solidFill>
                <a:latin typeface="IBM Plex Sans SemiCondensed" panose="020B0503050203000203" pitchFamily="34" charset="0"/>
                <a:cs typeface="Times New Roman" panose="02020603050405020304" pitchFamily="18" charset="0"/>
              </a:rPr>
              <a:t>reduced</a:t>
            </a:r>
            <a:r>
              <a:rPr lang="da-DK" sz="900" b="1" i="1" dirty="0">
                <a:solidFill>
                  <a:prstClr val="black"/>
                </a:solidFill>
                <a:latin typeface="IBM Plex Sans SemiCondensed" panose="020B0503050203000203" pitchFamily="34" charset="0"/>
                <a:cs typeface="Times New Roman" panose="02020603050405020304" pitchFamily="18" charset="0"/>
              </a:rPr>
              <a:t>. </a:t>
            </a:r>
            <a:r>
              <a:rPr lang="da-DK" sz="900" b="1" i="1" dirty="0" err="1">
                <a:solidFill>
                  <a:prstClr val="black"/>
                </a:solidFill>
                <a:latin typeface="IBM Plex Sans SemiCondensed" panose="020B0503050203000203" pitchFamily="34" charset="0"/>
                <a:cs typeface="Times New Roman" panose="02020603050405020304" pitchFamily="18" charset="0"/>
              </a:rPr>
              <a:t>However</a:t>
            </a:r>
            <a:r>
              <a:rPr lang="da-DK" sz="900" b="1" i="1" dirty="0">
                <a:solidFill>
                  <a:prstClr val="black"/>
                </a:solidFill>
                <a:latin typeface="IBM Plex Sans SemiCondensed" panose="020B0503050203000203" pitchFamily="34" charset="0"/>
                <a:cs typeface="Times New Roman" panose="02020603050405020304" pitchFamily="18" charset="0"/>
              </a:rPr>
              <a:t>, the minimum clear distance </a:t>
            </a:r>
            <a:r>
              <a:rPr lang="da-DK" sz="900" b="1" i="1" dirty="0" err="1">
                <a:solidFill>
                  <a:prstClr val="black"/>
                </a:solidFill>
                <a:latin typeface="IBM Plex Sans SemiCondensed" panose="020B0503050203000203" pitchFamily="34" charset="0"/>
                <a:cs typeface="Times New Roman" panose="02020603050405020304" pitchFamily="18" charset="0"/>
              </a:rPr>
              <a:t>shall</a:t>
            </a:r>
            <a:r>
              <a:rPr lang="da-DK" sz="900" b="1" i="1" dirty="0">
                <a:solidFill>
                  <a:prstClr val="black"/>
                </a:solidFill>
                <a:latin typeface="IBM Plex Sans SemiCondensed" panose="020B0503050203000203" pitchFamily="34" charset="0"/>
                <a:cs typeface="Times New Roman" panose="02020603050405020304" pitchFamily="18" charset="0"/>
              </a:rPr>
              <a:t> </a:t>
            </a:r>
            <a:r>
              <a:rPr lang="da-DK" sz="900" b="1" i="1" dirty="0" err="1">
                <a:solidFill>
                  <a:prstClr val="black"/>
                </a:solidFill>
                <a:latin typeface="IBM Plex Sans SemiCondensed" panose="020B0503050203000203" pitchFamily="34" charset="0"/>
                <a:cs typeface="Times New Roman" panose="02020603050405020304" pitchFamily="18" charset="0"/>
              </a:rPr>
              <a:t>be</a:t>
            </a:r>
            <a:r>
              <a:rPr lang="da-DK" sz="900" b="1" i="1" dirty="0">
                <a:solidFill>
                  <a:prstClr val="black"/>
                </a:solidFill>
                <a:latin typeface="IBM Plex Sans SemiCondensed" panose="020B0503050203000203" pitchFamily="34" charset="0"/>
                <a:cs typeface="Times New Roman" panose="02020603050405020304" pitchFamily="18" charset="0"/>
              </a:rPr>
              <a:t> 1,5 m.</a:t>
            </a:r>
            <a:endParaRPr lang="da-DK" sz="800" b="1" i="1" dirty="0">
              <a:solidFill>
                <a:prstClr val="black"/>
              </a:solidFill>
              <a:latin typeface="IBM Plex Sans SemiCondensed" panose="020B0503050203000203"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0CBEA37B-614E-82DC-4946-8A5B20A88C2E}"/>
              </a:ext>
            </a:extLst>
          </p:cNvPr>
          <p:cNvPicPr>
            <a:picLocks noChangeAspect="1"/>
          </p:cNvPicPr>
          <p:nvPr/>
        </p:nvPicPr>
        <p:blipFill>
          <a:blip r:embed="rId3"/>
          <a:srcRect l="31974" t="12126" r="21720"/>
          <a:stretch>
            <a:fillRect/>
          </a:stretch>
        </p:blipFill>
        <p:spPr>
          <a:xfrm>
            <a:off x="4810555" y="4455970"/>
            <a:ext cx="2000250" cy="2037678"/>
          </a:xfrm>
          <a:prstGeom prst="rect">
            <a:avLst/>
          </a:prstGeom>
        </p:spPr>
      </p:pic>
      <p:sp>
        <p:nvSpPr>
          <p:cNvPr id="14" name="Multiplication Sign 13">
            <a:extLst>
              <a:ext uri="{FF2B5EF4-FFF2-40B4-BE49-F238E27FC236}">
                <a16:creationId xmlns:a16="http://schemas.microsoft.com/office/drawing/2014/main" id="{B1FB9F79-6F3C-2C0F-471B-5060BA6E1192}"/>
              </a:ext>
            </a:extLst>
          </p:cNvPr>
          <p:cNvSpPr/>
          <p:nvPr/>
        </p:nvSpPr>
        <p:spPr>
          <a:xfrm>
            <a:off x="5427663" y="4956830"/>
            <a:ext cx="852251" cy="92009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da-DK" sz="1800" dirty="0">
              <a:solidFill>
                <a:prstClr val="white"/>
              </a:solidFill>
              <a:latin typeface="Aptos" panose="02110004020202020204"/>
            </a:endParaRPr>
          </a:p>
        </p:txBody>
      </p:sp>
      <p:pic>
        <p:nvPicPr>
          <p:cNvPr id="16" name="Picture 15">
            <a:extLst>
              <a:ext uri="{FF2B5EF4-FFF2-40B4-BE49-F238E27FC236}">
                <a16:creationId xmlns:a16="http://schemas.microsoft.com/office/drawing/2014/main" id="{4A993ABB-26C5-76A0-8474-3FE107FABEF8}"/>
              </a:ext>
            </a:extLst>
          </p:cNvPr>
          <p:cNvPicPr>
            <a:picLocks noChangeAspect="1"/>
          </p:cNvPicPr>
          <p:nvPr/>
        </p:nvPicPr>
        <p:blipFill>
          <a:blip r:embed="rId4"/>
          <a:stretch>
            <a:fillRect/>
          </a:stretch>
        </p:blipFill>
        <p:spPr>
          <a:xfrm>
            <a:off x="7135945" y="4700292"/>
            <a:ext cx="3355200" cy="1658821"/>
          </a:xfrm>
          <a:prstGeom prst="rect">
            <a:avLst/>
          </a:prstGeom>
        </p:spPr>
      </p:pic>
      <p:cxnSp>
        <p:nvCxnSpPr>
          <p:cNvPr id="18" name="Straight Arrow Connector 17">
            <a:extLst>
              <a:ext uri="{FF2B5EF4-FFF2-40B4-BE49-F238E27FC236}">
                <a16:creationId xmlns:a16="http://schemas.microsoft.com/office/drawing/2014/main" id="{458F9D43-DEBC-BE15-0CEA-B3D1C47692EC}"/>
              </a:ext>
            </a:extLst>
          </p:cNvPr>
          <p:cNvCxnSpPr/>
          <p:nvPr/>
        </p:nvCxnSpPr>
        <p:spPr>
          <a:xfrm>
            <a:off x="7380288" y="5857874"/>
            <a:ext cx="1285875" cy="0"/>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18FC163-FC70-E9D7-A56D-CC7392DBB9DF}"/>
              </a:ext>
            </a:extLst>
          </p:cNvPr>
          <p:cNvSpPr txBox="1"/>
          <p:nvPr/>
        </p:nvSpPr>
        <p:spPr>
          <a:xfrm>
            <a:off x="7608888" y="5460070"/>
            <a:ext cx="1057275" cy="369332"/>
          </a:xfrm>
          <a:prstGeom prst="rect">
            <a:avLst/>
          </a:prstGeom>
          <a:noFill/>
        </p:spPr>
        <p:txBody>
          <a:bodyPr wrap="square" rtlCol="0">
            <a:spAutoFit/>
          </a:bodyPr>
          <a:lstStyle/>
          <a:p>
            <a:pPr defTabSz="457200"/>
            <a:r>
              <a:rPr lang="da-DK" sz="1800" dirty="0">
                <a:solidFill>
                  <a:prstClr val="black"/>
                </a:solidFill>
                <a:latin typeface="Aptos" panose="02110004020202020204"/>
              </a:rPr>
              <a:t>&gt; 1,5 m</a:t>
            </a:r>
          </a:p>
        </p:txBody>
      </p:sp>
      <p:pic>
        <p:nvPicPr>
          <p:cNvPr id="20" name="Graphic 19" descr="Checkmark with solid fill">
            <a:extLst>
              <a:ext uri="{FF2B5EF4-FFF2-40B4-BE49-F238E27FC236}">
                <a16:creationId xmlns:a16="http://schemas.microsoft.com/office/drawing/2014/main" id="{BD8612BA-1563-E3D3-C84E-AB8BB5C39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660" y="4770446"/>
            <a:ext cx="903771" cy="1254760"/>
          </a:xfrm>
          <a:prstGeom prst="rect">
            <a:avLst/>
          </a:prstGeom>
        </p:spPr>
      </p:pic>
      <p:sp>
        <p:nvSpPr>
          <p:cNvPr id="2" name="TextBox 1">
            <a:extLst>
              <a:ext uri="{FF2B5EF4-FFF2-40B4-BE49-F238E27FC236}">
                <a16:creationId xmlns:a16="http://schemas.microsoft.com/office/drawing/2014/main" id="{EDA89336-E076-CE10-CA95-036E9851425F}"/>
              </a:ext>
            </a:extLst>
          </p:cNvPr>
          <p:cNvSpPr txBox="1"/>
          <p:nvPr/>
        </p:nvSpPr>
        <p:spPr>
          <a:xfrm>
            <a:off x="1293812" y="860613"/>
            <a:ext cx="3451412" cy="4524315"/>
          </a:xfrm>
          <a:prstGeom prst="rect">
            <a:avLst/>
          </a:prstGeom>
          <a:noFill/>
        </p:spPr>
        <p:txBody>
          <a:bodyPr wrap="square" rtlCol="0">
            <a:spAutoFit/>
          </a:bodyPr>
          <a:lstStyle/>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Prøvebelastning på min 5% af pæle (min. 3 stk.), for hver pælegeometri (pæletype og længde), og jordtype.</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Opmærksom på statisk prøvebelastnings-</a:t>
            </a:r>
            <a:r>
              <a:rPr lang="da-DK" sz="1600" dirty="0" err="1">
                <a:solidFill>
                  <a:prstClr val="black"/>
                </a:solidFill>
                <a:latin typeface="IBM Plex Sans SemiCondensed" panose="020B0503050203000203" pitchFamily="34" charset="0"/>
              </a:rPr>
              <a:t>setup</a:t>
            </a:r>
            <a:r>
              <a:rPr lang="da-DK" sz="1600" dirty="0">
                <a:solidFill>
                  <a:prstClr val="black"/>
                </a:solidFill>
                <a:latin typeface="IBM Plex Sans SemiCondensed" panose="020B0503050203000203" pitchFamily="34" charset="0"/>
              </a:rPr>
              <a:t>, og tjek at der minimum er 1,5 meters afstand imellem testpælen testudstyrs placering på jorden / modholdspæl.</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Hvis der udføres statisk tryk belastning og modholdspæle indgår i produktion, skal det monitoreres og dokumenteres at disse modholdspæle ikke bevægede sig under test, som vil resultere i et hulrum under spidsen af dem.</a:t>
            </a:r>
          </a:p>
          <a:p>
            <a:pPr defTabSz="457200"/>
            <a:endParaRPr lang="da-DK" sz="1600" dirty="0">
              <a:solidFill>
                <a:prstClr val="black"/>
              </a:solidFill>
              <a:latin typeface="IBM Plex Sans SemiCondensed" panose="020B0503050203000203" pitchFamily="34" charset="0"/>
            </a:endParaRPr>
          </a:p>
        </p:txBody>
      </p:sp>
    </p:spTree>
    <p:extLst>
      <p:ext uri="{BB962C8B-B14F-4D97-AF65-F5344CB8AC3E}">
        <p14:creationId xmlns:p14="http://schemas.microsoft.com/office/powerpoint/2010/main" val="240380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CD33D-9EB1-7082-194F-ED0B5ADC56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0B4E2D-B323-6473-7C1E-8D3EE7B14038}"/>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5. Eftervisning af indre bæreevne</a:t>
            </a:r>
          </a:p>
        </p:txBody>
      </p:sp>
      <p:pic>
        <p:nvPicPr>
          <p:cNvPr id="3" name="Picture 2">
            <a:extLst>
              <a:ext uri="{FF2B5EF4-FFF2-40B4-BE49-F238E27FC236}">
                <a16:creationId xmlns:a16="http://schemas.microsoft.com/office/drawing/2014/main" id="{88A33D2B-24B3-2452-558F-F822C7D4FAE6}"/>
              </a:ext>
            </a:extLst>
          </p:cNvPr>
          <p:cNvPicPr>
            <a:picLocks noChangeAspect="1"/>
          </p:cNvPicPr>
          <p:nvPr/>
        </p:nvPicPr>
        <p:blipFill>
          <a:blip r:embed="rId2"/>
          <a:srcRect l="10585" r="13050"/>
          <a:stretch>
            <a:fillRect/>
          </a:stretch>
        </p:blipFill>
        <p:spPr>
          <a:xfrm>
            <a:off x="6929200" y="163403"/>
            <a:ext cx="3889613" cy="2638769"/>
          </a:xfrm>
          <a:prstGeom prst="rect">
            <a:avLst/>
          </a:prstGeom>
        </p:spPr>
      </p:pic>
      <p:pic>
        <p:nvPicPr>
          <p:cNvPr id="12" name="Picture 11">
            <a:extLst>
              <a:ext uri="{FF2B5EF4-FFF2-40B4-BE49-F238E27FC236}">
                <a16:creationId xmlns:a16="http://schemas.microsoft.com/office/drawing/2014/main" id="{E47FDEB0-78EB-6D4B-7BDA-366BB143FDED}"/>
              </a:ext>
            </a:extLst>
          </p:cNvPr>
          <p:cNvPicPr>
            <a:picLocks noChangeAspect="1"/>
          </p:cNvPicPr>
          <p:nvPr/>
        </p:nvPicPr>
        <p:blipFill>
          <a:blip r:embed="rId3"/>
          <a:stretch>
            <a:fillRect/>
          </a:stretch>
        </p:blipFill>
        <p:spPr>
          <a:xfrm>
            <a:off x="4766743" y="2271955"/>
            <a:ext cx="2754818" cy="803212"/>
          </a:xfrm>
          <a:prstGeom prst="rect">
            <a:avLst/>
          </a:prstGeom>
        </p:spPr>
      </p:pic>
      <p:sp>
        <p:nvSpPr>
          <p:cNvPr id="2" name="TextBox 1">
            <a:extLst>
              <a:ext uri="{FF2B5EF4-FFF2-40B4-BE49-F238E27FC236}">
                <a16:creationId xmlns:a16="http://schemas.microsoft.com/office/drawing/2014/main" id="{CF0D5465-7988-28E5-791E-9CB8D530BC3F}"/>
              </a:ext>
            </a:extLst>
          </p:cNvPr>
          <p:cNvSpPr txBox="1"/>
          <p:nvPr/>
        </p:nvSpPr>
        <p:spPr>
          <a:xfrm>
            <a:off x="1370013" y="914400"/>
            <a:ext cx="3122341" cy="5539978"/>
          </a:xfrm>
          <a:prstGeom prst="rect">
            <a:avLst/>
          </a:prstGeom>
          <a:noFill/>
        </p:spPr>
        <p:txBody>
          <a:bodyPr wrap="square" rtlCol="0">
            <a:spAutoFit/>
          </a:bodyPr>
          <a:lstStyle/>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Skruepæle svageste styrke er dens moment kapacitet grundet dens lille diameter. Når den indre bæreevne skal undersøges skal der tages højde for en installationsplacerings unøjagtighed. Det anbefales at bruge minimum 20 mm, hvilket betyder at alle pæle der er placeret udenfor 20 mm planlagte centerlinje , skal tjekkes individuelt.</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Der skal medregnes tab af godstykkelse over tid i disse beregninger.</a:t>
            </a:r>
          </a:p>
          <a:p>
            <a:pPr marL="285750" indent="-285750" defTabSz="457200">
              <a:buFont typeface="Arial" panose="020B0604020202020204" pitchFamily="34" charset="0"/>
              <a:buChar char="•"/>
            </a:pPr>
            <a:endParaRPr lang="da-DK" sz="16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600" dirty="0">
                <a:solidFill>
                  <a:prstClr val="black"/>
                </a:solidFill>
                <a:latin typeface="IBM Plex Sans SemiCondensed" panose="020B0503050203000203" pitchFamily="34" charset="0"/>
              </a:rPr>
              <a:t>Er der galvanisering på pælene skal galvaniseringens levetidsforøgelse dokumenteres.</a:t>
            </a:r>
          </a:p>
          <a:p>
            <a:pPr defTabSz="457200"/>
            <a:endParaRPr lang="da-DK" sz="1800" dirty="0">
              <a:solidFill>
                <a:prstClr val="black"/>
              </a:solidFill>
              <a:latin typeface="Aptos" panose="02110004020202020204"/>
            </a:endParaRPr>
          </a:p>
        </p:txBody>
      </p:sp>
      <p:pic>
        <p:nvPicPr>
          <p:cNvPr id="6" name="Picture 5">
            <a:extLst>
              <a:ext uri="{FF2B5EF4-FFF2-40B4-BE49-F238E27FC236}">
                <a16:creationId xmlns:a16="http://schemas.microsoft.com/office/drawing/2014/main" id="{C8720A40-2693-7F67-0549-FEB931A6ABE3}"/>
              </a:ext>
            </a:extLst>
          </p:cNvPr>
          <p:cNvPicPr>
            <a:picLocks noChangeAspect="1"/>
          </p:cNvPicPr>
          <p:nvPr/>
        </p:nvPicPr>
        <p:blipFill>
          <a:blip r:embed="rId4"/>
          <a:stretch>
            <a:fillRect/>
          </a:stretch>
        </p:blipFill>
        <p:spPr>
          <a:xfrm>
            <a:off x="4399221" y="3127723"/>
            <a:ext cx="3122341" cy="3624146"/>
          </a:xfrm>
          <a:prstGeom prst="rect">
            <a:avLst/>
          </a:prstGeom>
        </p:spPr>
      </p:pic>
      <p:pic>
        <p:nvPicPr>
          <p:cNvPr id="7" name="Picture 6">
            <a:extLst>
              <a:ext uri="{FF2B5EF4-FFF2-40B4-BE49-F238E27FC236}">
                <a16:creationId xmlns:a16="http://schemas.microsoft.com/office/drawing/2014/main" id="{74937731-EA9A-6782-F493-4C13038594AA}"/>
              </a:ext>
            </a:extLst>
          </p:cNvPr>
          <p:cNvPicPr>
            <a:picLocks noChangeAspect="1"/>
          </p:cNvPicPr>
          <p:nvPr/>
        </p:nvPicPr>
        <p:blipFill>
          <a:blip r:embed="rId5"/>
          <a:stretch>
            <a:fillRect/>
          </a:stretch>
        </p:blipFill>
        <p:spPr>
          <a:xfrm>
            <a:off x="7355424" y="3127724"/>
            <a:ext cx="3702205" cy="2917263"/>
          </a:xfrm>
          <a:prstGeom prst="rect">
            <a:avLst/>
          </a:prstGeom>
        </p:spPr>
      </p:pic>
    </p:spTree>
    <p:extLst>
      <p:ext uri="{BB962C8B-B14F-4D97-AF65-F5344CB8AC3E}">
        <p14:creationId xmlns:p14="http://schemas.microsoft.com/office/powerpoint/2010/main" val="6134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7B305-EEE7-1E13-8127-8634C4E2DB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5148CA-1514-9B63-5DF9-F3AFD99FD073}"/>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6. Eftervisning af den horisontale bæreevne</a:t>
            </a:r>
          </a:p>
        </p:txBody>
      </p:sp>
      <p:pic>
        <p:nvPicPr>
          <p:cNvPr id="6" name="Picture 5">
            <a:extLst>
              <a:ext uri="{FF2B5EF4-FFF2-40B4-BE49-F238E27FC236}">
                <a16:creationId xmlns:a16="http://schemas.microsoft.com/office/drawing/2014/main" id="{1BE11B8A-5F73-D32B-8727-CA3203915D09}"/>
              </a:ext>
            </a:extLst>
          </p:cNvPr>
          <p:cNvPicPr>
            <a:picLocks noChangeAspect="1"/>
          </p:cNvPicPr>
          <p:nvPr/>
        </p:nvPicPr>
        <p:blipFill>
          <a:blip r:embed="rId2"/>
          <a:stretch>
            <a:fillRect/>
          </a:stretch>
        </p:blipFill>
        <p:spPr>
          <a:xfrm>
            <a:off x="5394325" y="1200150"/>
            <a:ext cx="4752975" cy="5231755"/>
          </a:xfrm>
          <a:prstGeom prst="rect">
            <a:avLst/>
          </a:prstGeom>
        </p:spPr>
      </p:pic>
      <p:sp>
        <p:nvSpPr>
          <p:cNvPr id="2" name="TextBox 1">
            <a:extLst>
              <a:ext uri="{FF2B5EF4-FFF2-40B4-BE49-F238E27FC236}">
                <a16:creationId xmlns:a16="http://schemas.microsoft.com/office/drawing/2014/main" id="{E03D71D0-C9B5-C4FF-AE76-10111A6B5B4B}"/>
              </a:ext>
            </a:extLst>
          </p:cNvPr>
          <p:cNvSpPr txBox="1"/>
          <p:nvPr/>
        </p:nvSpPr>
        <p:spPr>
          <a:xfrm>
            <a:off x="1370013" y="723153"/>
            <a:ext cx="3850341" cy="6432530"/>
          </a:xfrm>
          <a:prstGeom prst="rect">
            <a:avLst/>
          </a:prstGeom>
          <a:noFill/>
        </p:spPr>
        <p:txBody>
          <a:bodyPr wrap="square" rtlCol="0">
            <a:spAutoFit/>
          </a:bodyPr>
          <a:lstStyle/>
          <a:p>
            <a:pPr marL="285750" indent="-285750" defTabSz="457200">
              <a:buFont typeface="Arial" panose="020B0604020202020204" pitchFamily="34" charset="0"/>
              <a:buChar char="•"/>
            </a:pPr>
            <a:r>
              <a:rPr lang="da-DK" sz="1200" dirty="0">
                <a:solidFill>
                  <a:prstClr val="black"/>
                </a:solidFill>
                <a:latin typeface="Aptos" panose="02110004020202020204"/>
              </a:rPr>
              <a:t>Samlingerne på skruepæle kan have væsentlig indflydelse på den aksiale horisontale bæreevne.</a:t>
            </a:r>
            <a:br>
              <a:rPr lang="da-DK" sz="1200" dirty="0">
                <a:solidFill>
                  <a:prstClr val="black"/>
                </a:solidFill>
                <a:latin typeface="Aptos" panose="02110004020202020204"/>
              </a:rPr>
            </a:br>
            <a:r>
              <a:rPr lang="da-DK" sz="1200" dirty="0">
                <a:solidFill>
                  <a:prstClr val="black"/>
                </a:solidFill>
                <a:latin typeface="Aptos" panose="02110004020202020204"/>
              </a:rPr>
              <a:t>Hvis den horisontale bæreevnen dokumenteres gennem beregninger, f.eks. ved hjælp af FEM-modeller, så skal effekten af koblingerne indarbejdes i modellen.</a:t>
            </a:r>
          </a:p>
          <a:p>
            <a:pPr marL="285750" indent="-285750" defTabSz="457200">
              <a:buFont typeface="Arial" panose="020B0604020202020204" pitchFamily="34" charset="0"/>
              <a:buChar char="•"/>
            </a:pPr>
            <a:endParaRPr lang="da-DK" sz="1200" dirty="0">
              <a:solidFill>
                <a:prstClr val="black"/>
              </a:solidFill>
              <a:latin typeface="Aptos" panose="02110004020202020204"/>
            </a:endParaRPr>
          </a:p>
          <a:p>
            <a:pPr marL="285750" indent="-285750" defTabSz="457200">
              <a:buFont typeface="Arial" panose="020B0604020202020204" pitchFamily="34" charset="0"/>
              <a:buChar char="•"/>
            </a:pPr>
            <a:r>
              <a:rPr lang="da-DK" sz="1200" dirty="0">
                <a:solidFill>
                  <a:prstClr val="black"/>
                </a:solidFill>
                <a:latin typeface="Aptos" panose="02110004020202020204"/>
              </a:rPr>
              <a:t>I det mest kritiske scenarie kan koblingerne forårsage en kavitet omkring skaftet, når de passerer jorden under installation. I det mindre kritiske scenarie bliver jorden omkring skaftet </a:t>
            </a:r>
            <a:r>
              <a:rPr lang="da-DK" sz="1200" dirty="0" err="1">
                <a:solidFill>
                  <a:prstClr val="black"/>
                </a:solidFill>
                <a:latin typeface="Aptos" panose="02110004020202020204"/>
              </a:rPr>
              <a:t>omlejret</a:t>
            </a:r>
            <a:r>
              <a:rPr lang="da-DK" sz="1200" dirty="0">
                <a:solidFill>
                  <a:prstClr val="black"/>
                </a:solidFill>
                <a:latin typeface="Aptos" panose="02110004020202020204"/>
              </a:rPr>
              <a:t> og derved svækket. Der skal tages stilling til, hvilket scenarie der mest realistisk beskriver forholdene for den givne pæl og jordtype i det givne projekt. Jo større koblingen og boltene er, desto større er sandsynligheden for, at der opstår et hulrum omkring skaftet.</a:t>
            </a:r>
          </a:p>
          <a:p>
            <a:pPr marL="285750" indent="-285750" defTabSz="457200">
              <a:buFont typeface="Arial" panose="020B0604020202020204" pitchFamily="34" charset="0"/>
              <a:buChar char="•"/>
            </a:pPr>
            <a:endParaRPr lang="da-DK" sz="1200" dirty="0">
              <a:solidFill>
                <a:prstClr val="black"/>
              </a:solidFill>
              <a:latin typeface="Aptos" panose="02110004020202020204"/>
            </a:endParaRPr>
          </a:p>
          <a:p>
            <a:pPr marL="285750" indent="-285750" defTabSz="457200">
              <a:buFont typeface="Arial" panose="020B0604020202020204" pitchFamily="34" charset="0"/>
              <a:buChar char="•"/>
            </a:pPr>
            <a:r>
              <a:rPr lang="da-DK" sz="1200" dirty="0">
                <a:solidFill>
                  <a:prstClr val="black"/>
                </a:solidFill>
                <a:latin typeface="Aptos" panose="02110004020202020204"/>
              </a:rPr>
              <a:t>I det mindre kritiske scenarie bør jordzonen omkring skaftet modelleres som omrørt i det omfang, kobling og bolte samlet set rager ud over skaftets diameter.</a:t>
            </a:r>
            <a:br>
              <a:rPr lang="da-DK" sz="1200" dirty="0">
                <a:solidFill>
                  <a:prstClr val="black"/>
                </a:solidFill>
                <a:latin typeface="Aptos" panose="02110004020202020204"/>
              </a:rPr>
            </a:br>
            <a:r>
              <a:rPr lang="da-DK" sz="1200" dirty="0">
                <a:solidFill>
                  <a:prstClr val="black"/>
                </a:solidFill>
                <a:latin typeface="Aptos" panose="02110004020202020204"/>
              </a:rPr>
              <a:t>Den omrørte zone bør derfor dimensioneres svarende til koblingens udstik, så der gennemføres en sensitivitet analyse på, hvordan udformningen påvirker den horisontale modstand.</a:t>
            </a:r>
          </a:p>
          <a:p>
            <a:pPr marL="285750" indent="-285750" defTabSz="457200">
              <a:buFont typeface="Arial" panose="020B0604020202020204" pitchFamily="34" charset="0"/>
              <a:buChar char="•"/>
            </a:pPr>
            <a:endParaRPr lang="da-DK" sz="1200" dirty="0">
              <a:solidFill>
                <a:prstClr val="black"/>
              </a:solidFill>
              <a:latin typeface="Aptos" panose="02110004020202020204"/>
            </a:endParaRPr>
          </a:p>
          <a:p>
            <a:pPr marL="285750" indent="-285750" defTabSz="457200">
              <a:buFont typeface="Arial" panose="020B0604020202020204" pitchFamily="34" charset="0"/>
              <a:buChar char="•"/>
            </a:pPr>
            <a:r>
              <a:rPr lang="da-DK" sz="1200" dirty="0">
                <a:solidFill>
                  <a:prstClr val="black"/>
                </a:solidFill>
                <a:latin typeface="Aptos" panose="02110004020202020204"/>
              </a:rPr>
              <a:t>Det bør samtidig vurderes, om den omrørte jord har så lav styrke, at den ikke længere yder nævneværdig horisontal støtte til skaftet. I så fald kan pælen være udsat for lokal ustabilitet (</a:t>
            </a:r>
            <a:r>
              <a:rPr lang="da-DK" sz="1200" dirty="0" err="1">
                <a:solidFill>
                  <a:prstClr val="black"/>
                </a:solidFill>
                <a:latin typeface="Aptos" panose="02110004020202020204"/>
              </a:rPr>
              <a:t>buckling</a:t>
            </a:r>
            <a:r>
              <a:rPr lang="da-DK" sz="1200" dirty="0">
                <a:solidFill>
                  <a:prstClr val="black"/>
                </a:solidFill>
                <a:latin typeface="Aptos" panose="02110004020202020204"/>
              </a:rPr>
              <a:t>), og søjlevirkning skal derfor indgå i den indre bæreevneberegning.</a:t>
            </a:r>
          </a:p>
          <a:p>
            <a:pPr defTabSz="457200"/>
            <a:endParaRPr lang="da-DK" sz="1600" dirty="0">
              <a:solidFill>
                <a:prstClr val="black"/>
              </a:solidFill>
              <a:latin typeface="IBM Plex Sans SemiCondensed" panose="020B0503050203000203" pitchFamily="34" charset="0"/>
            </a:endParaRPr>
          </a:p>
        </p:txBody>
      </p:sp>
    </p:spTree>
    <p:extLst>
      <p:ext uri="{BB962C8B-B14F-4D97-AF65-F5344CB8AC3E}">
        <p14:creationId xmlns:p14="http://schemas.microsoft.com/office/powerpoint/2010/main" val="482869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1F41-42F4-10FB-8063-DB9B39F55BE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DEE26EC-406E-1AC7-F3F2-5C22F76E4852}"/>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Skruepæle Traditionel vs. Utraditionel</a:t>
            </a:r>
          </a:p>
        </p:txBody>
      </p:sp>
      <p:pic>
        <p:nvPicPr>
          <p:cNvPr id="3" name="Picture 2" descr="A screenshot of a computer&#10;&#10;AI-generated content may be incorrect.">
            <a:extLst>
              <a:ext uri="{FF2B5EF4-FFF2-40B4-BE49-F238E27FC236}">
                <a16:creationId xmlns:a16="http://schemas.microsoft.com/office/drawing/2014/main" id="{E1B0393E-F72E-D544-66B7-3ADA0396B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530" y="2238375"/>
            <a:ext cx="5955689" cy="3352800"/>
          </a:xfrm>
          <a:prstGeom prst="rect">
            <a:avLst/>
          </a:prstGeom>
        </p:spPr>
      </p:pic>
      <p:sp>
        <p:nvSpPr>
          <p:cNvPr id="2" name="TextBox 1">
            <a:extLst>
              <a:ext uri="{FF2B5EF4-FFF2-40B4-BE49-F238E27FC236}">
                <a16:creationId xmlns:a16="http://schemas.microsoft.com/office/drawing/2014/main" id="{3C60403B-5B5B-3A51-D56A-B964E1B80DDA}"/>
              </a:ext>
            </a:extLst>
          </p:cNvPr>
          <p:cNvSpPr txBox="1"/>
          <p:nvPr/>
        </p:nvSpPr>
        <p:spPr>
          <a:xfrm>
            <a:off x="1370012" y="730181"/>
            <a:ext cx="3177988" cy="5847755"/>
          </a:xfrm>
          <a:prstGeom prst="rect">
            <a:avLst/>
          </a:prstGeom>
          <a:noFill/>
        </p:spPr>
        <p:txBody>
          <a:bodyPr wrap="square" rtlCol="0">
            <a:spAutoFit/>
          </a:bodyPr>
          <a:lstStyle/>
          <a:p>
            <a:pPr defTabSz="457200"/>
            <a:r>
              <a:rPr lang="da-DK" sz="1100" dirty="0">
                <a:solidFill>
                  <a:prstClr val="black"/>
                </a:solidFill>
                <a:latin typeface="IBM Plex Sans SemiCondensed" panose="020B0503050203000203" pitchFamily="34" charset="0"/>
              </a:rPr>
              <a:t>En skruepæl betragtes som en fortrængningspæl (eller delvist fortrængningspæl) på linje med rammede pæle.</a:t>
            </a:r>
            <a:br>
              <a:rPr lang="da-DK" sz="1100" dirty="0">
                <a:solidFill>
                  <a:prstClr val="black"/>
                </a:solidFill>
                <a:latin typeface="IBM Plex Sans SemiCondensed" panose="020B0503050203000203" pitchFamily="34" charset="0"/>
              </a:rPr>
            </a:br>
            <a:r>
              <a:rPr lang="da-DK" sz="1100" dirty="0">
                <a:solidFill>
                  <a:prstClr val="black"/>
                </a:solidFill>
                <a:latin typeface="IBM Plex Sans SemiCondensed" panose="020B0503050203000203" pitchFamily="34" charset="0"/>
              </a:rPr>
              <a:t>For rammede pæle dokumenteres bæreevnen gennem måling af installationsenergien, hvor man registrerer nedsynkning pr. slag, antal slag, faldhøjde, hammerens vægt samt effektivitetsfaktoren.</a:t>
            </a:r>
          </a:p>
          <a:p>
            <a:pPr defTabSz="457200"/>
            <a:endParaRPr lang="da-DK" sz="1100" dirty="0">
              <a:solidFill>
                <a:prstClr val="black"/>
              </a:solidFill>
              <a:latin typeface="IBM Plex Sans SemiCondensed" panose="020B0503050203000203" pitchFamily="34" charset="0"/>
            </a:endParaRPr>
          </a:p>
          <a:p>
            <a:pPr defTabSz="457200"/>
            <a:r>
              <a:rPr lang="da-DK" sz="1100" dirty="0">
                <a:solidFill>
                  <a:prstClr val="black"/>
                </a:solidFill>
                <a:latin typeface="IBM Plex Sans SemiCondensed" panose="020B0503050203000203" pitchFamily="34" charset="0"/>
              </a:rPr>
              <a:t>For skruepæle sker dokumentationen på tilsvarende måde, men med andre parametre:</a:t>
            </a:r>
          </a:p>
          <a:p>
            <a:pPr marL="171450" indent="-171450" defTabSz="457200">
              <a:buFont typeface="Arial" panose="020B0604020202020204" pitchFamily="34" charset="0"/>
              <a:buChar char="•"/>
            </a:pPr>
            <a:r>
              <a:rPr lang="da-DK" sz="1100" b="1" dirty="0">
                <a:solidFill>
                  <a:prstClr val="black"/>
                </a:solidFill>
                <a:latin typeface="IBM Plex Sans SemiCondensed" panose="020B0503050203000203" pitchFamily="34" charset="0"/>
              </a:rPr>
              <a:t>Torsion</a:t>
            </a:r>
            <a:r>
              <a:rPr lang="da-DK" sz="1100" dirty="0">
                <a:solidFill>
                  <a:prstClr val="black"/>
                </a:solidFill>
                <a:latin typeface="IBM Plex Sans SemiCondensed" panose="020B0503050203000203" pitchFamily="34" charset="0"/>
              </a:rPr>
              <a:t> (målt direkte, ikke via olietryk).</a:t>
            </a:r>
          </a:p>
          <a:p>
            <a:pPr marL="171450" indent="-171450" defTabSz="457200">
              <a:buFont typeface="Arial" panose="020B0604020202020204" pitchFamily="34" charset="0"/>
              <a:buChar char="•"/>
            </a:pPr>
            <a:r>
              <a:rPr lang="da-DK" sz="1100" b="1" dirty="0">
                <a:solidFill>
                  <a:prstClr val="black"/>
                </a:solidFill>
                <a:latin typeface="IBM Plex Sans SemiCondensed" panose="020B0503050203000203" pitchFamily="34" charset="0"/>
              </a:rPr>
              <a:t>Penetrationsrate</a:t>
            </a:r>
            <a:r>
              <a:rPr lang="da-DK" sz="1100" dirty="0">
                <a:solidFill>
                  <a:prstClr val="black"/>
                </a:solidFill>
                <a:latin typeface="IBM Plex Sans SemiCondensed" panose="020B0503050203000203" pitchFamily="34" charset="0"/>
              </a:rPr>
              <a:t> (</a:t>
            </a:r>
            <a:r>
              <a:rPr lang="da-DK" sz="1100" dirty="0" err="1">
                <a:solidFill>
                  <a:prstClr val="black"/>
                </a:solidFill>
                <a:latin typeface="IBM Plex Sans SemiCondensed" panose="020B0503050203000203" pitchFamily="34" charset="0"/>
              </a:rPr>
              <a:t>Nedsynk</a:t>
            </a:r>
            <a:r>
              <a:rPr lang="da-DK" sz="1100" dirty="0">
                <a:solidFill>
                  <a:prstClr val="black"/>
                </a:solidFill>
                <a:latin typeface="IBM Plex Sans SemiCondensed" panose="020B0503050203000203" pitchFamily="34" charset="0"/>
              </a:rPr>
              <a:t> pr. omdrejning i forhold til pælens pitch).</a:t>
            </a:r>
          </a:p>
          <a:p>
            <a:pPr marL="171450" indent="-171450" defTabSz="457200">
              <a:buFont typeface="Arial" panose="020B0604020202020204" pitchFamily="34" charset="0"/>
              <a:buChar char="•"/>
            </a:pPr>
            <a:r>
              <a:rPr lang="da-DK" sz="1100" b="1" dirty="0">
                <a:solidFill>
                  <a:prstClr val="black"/>
                </a:solidFill>
                <a:latin typeface="IBM Plex Sans SemiCondensed" panose="020B0503050203000203" pitchFamily="34" charset="0"/>
              </a:rPr>
              <a:t>Installationshastighed.</a:t>
            </a:r>
            <a:endParaRPr lang="da-DK" sz="1100" dirty="0">
              <a:solidFill>
                <a:prstClr val="black"/>
              </a:solidFill>
              <a:latin typeface="IBM Plex Sans SemiCondensed" panose="020B0503050203000203" pitchFamily="34" charset="0"/>
            </a:endParaRPr>
          </a:p>
          <a:p>
            <a:pPr defTabSz="457200"/>
            <a:endParaRPr lang="da-DK" sz="1100" dirty="0">
              <a:solidFill>
                <a:prstClr val="black"/>
              </a:solidFill>
              <a:latin typeface="IBM Plex Sans SemiCondensed" panose="020B0503050203000203" pitchFamily="34" charset="0"/>
            </a:endParaRPr>
          </a:p>
          <a:p>
            <a:pPr defTabSz="457200"/>
            <a:r>
              <a:rPr lang="da-DK" sz="1100" dirty="0">
                <a:solidFill>
                  <a:prstClr val="black"/>
                </a:solidFill>
                <a:latin typeface="IBM Plex Sans SemiCondensed" panose="020B0503050203000203" pitchFamily="34" charset="0"/>
              </a:rPr>
              <a:t>For rammede pæle kan installationsenergien korreleres til bæreevne via en empirisk formel, </a:t>
            </a:r>
          </a:p>
          <a:p>
            <a:pPr defTabSz="457200"/>
            <a:r>
              <a:rPr lang="da-DK" sz="1100" b="1" dirty="0">
                <a:solidFill>
                  <a:prstClr val="black"/>
                </a:solidFill>
                <a:latin typeface="IBM Plex Sans SemiCondensed" panose="020B0503050203000203" pitchFamily="34" charset="0"/>
              </a:rPr>
              <a:t>Den Danske Rammeformel.</a:t>
            </a:r>
            <a:br>
              <a:rPr lang="da-DK" sz="1100">
                <a:solidFill>
                  <a:prstClr val="black"/>
                </a:solidFill>
                <a:latin typeface="IBM Plex Sans SemiCondensed" panose="020B0503050203000203" pitchFamily="34" charset="0"/>
              </a:rPr>
            </a:br>
            <a:endParaRPr lang="da-DK" sz="1100">
              <a:solidFill>
                <a:prstClr val="black"/>
              </a:solidFill>
              <a:latin typeface="IBM Plex Sans SemiCondensed" panose="020B0503050203000203" pitchFamily="34" charset="0"/>
            </a:endParaRPr>
          </a:p>
          <a:p>
            <a:pPr defTabSz="457200"/>
            <a:r>
              <a:rPr lang="da-DK" sz="1100">
                <a:solidFill>
                  <a:prstClr val="black"/>
                </a:solidFill>
                <a:latin typeface="IBM Plex Sans SemiCondensed" panose="020B0503050203000203" pitchFamily="34" charset="0"/>
              </a:rPr>
              <a:t>En </a:t>
            </a:r>
            <a:r>
              <a:rPr lang="da-DK" sz="1100" dirty="0">
                <a:solidFill>
                  <a:prstClr val="black"/>
                </a:solidFill>
                <a:latin typeface="IBM Plex Sans SemiCondensed" panose="020B0503050203000203" pitchFamily="34" charset="0"/>
              </a:rPr>
              <a:t>tilsvarende generel formel findes ikke for skruepæle, hvorfor installationsenergien i stedet skal korreleres til bæreevne gennem belastningsforsøg.</a:t>
            </a:r>
          </a:p>
          <a:p>
            <a:pPr defTabSz="457200"/>
            <a:endParaRPr lang="da-DK" sz="1100" dirty="0">
              <a:solidFill>
                <a:prstClr val="black"/>
              </a:solidFill>
              <a:latin typeface="IBM Plex Sans SemiCondensed" panose="020B0503050203000203" pitchFamily="34" charset="0"/>
            </a:endParaRPr>
          </a:p>
          <a:p>
            <a:pPr defTabSz="457200"/>
            <a:r>
              <a:rPr lang="da-DK" sz="1100" dirty="0">
                <a:solidFill>
                  <a:prstClr val="black"/>
                </a:solidFill>
                <a:latin typeface="IBM Plex Sans SemiCondensed" panose="020B0503050203000203" pitchFamily="34" charset="0"/>
              </a:rPr>
              <a:t>Konklusion:</a:t>
            </a:r>
            <a:br>
              <a:rPr lang="da-DK" sz="1100" dirty="0">
                <a:solidFill>
                  <a:prstClr val="black"/>
                </a:solidFill>
                <a:latin typeface="IBM Plex Sans SemiCondensed" panose="020B0503050203000203" pitchFamily="34" charset="0"/>
              </a:rPr>
            </a:br>
            <a:r>
              <a:rPr lang="da-DK" sz="1100" dirty="0">
                <a:solidFill>
                  <a:prstClr val="black"/>
                </a:solidFill>
                <a:latin typeface="IBM Plex Sans SemiCondensed" panose="020B0503050203000203" pitchFamily="34" charset="0"/>
              </a:rPr>
              <a:t>Hvis installationsenergien for skruepæle måles korrekt (torsion, penetrationsrate og hastighed), er der tale om en </a:t>
            </a:r>
            <a:r>
              <a:rPr lang="da-DK" sz="1100" b="1" dirty="0">
                <a:solidFill>
                  <a:prstClr val="black"/>
                </a:solidFill>
                <a:latin typeface="IBM Plex Sans SemiCondensed" panose="020B0503050203000203" pitchFamily="34" charset="0"/>
              </a:rPr>
              <a:t>traditionel dokumentationsmetode</a:t>
            </a:r>
            <a:r>
              <a:rPr lang="da-DK" sz="1100" dirty="0">
                <a:solidFill>
                  <a:prstClr val="black"/>
                </a:solidFill>
                <a:latin typeface="IBM Plex Sans SemiCondensed" panose="020B0503050203000203" pitchFamily="34" charset="0"/>
              </a:rPr>
              <a:t> på lige fod med rammede pæle.</a:t>
            </a:r>
            <a:br>
              <a:rPr lang="da-DK" sz="1100" dirty="0">
                <a:solidFill>
                  <a:prstClr val="black"/>
                </a:solidFill>
                <a:latin typeface="IBM Plex Sans SemiCondensed" panose="020B0503050203000203" pitchFamily="34" charset="0"/>
              </a:rPr>
            </a:br>
            <a:endParaRPr lang="da-DK" sz="1100" dirty="0">
              <a:solidFill>
                <a:prstClr val="black"/>
              </a:solidFill>
              <a:latin typeface="IBM Plex Sans SemiCondensed" panose="020B0503050203000203" pitchFamily="34" charset="0"/>
            </a:endParaRPr>
          </a:p>
          <a:p>
            <a:pPr defTabSz="457200"/>
            <a:r>
              <a:rPr lang="da-DK" sz="1100" dirty="0">
                <a:solidFill>
                  <a:prstClr val="black"/>
                </a:solidFill>
                <a:latin typeface="IBM Plex Sans SemiCondensed" panose="020B0503050203000203" pitchFamily="34" charset="0"/>
              </a:rPr>
              <a:t>Hvis der ikke måles på alle relevante installationsparametre, er metoden derimod at betragte som </a:t>
            </a:r>
            <a:r>
              <a:rPr lang="da-DK" sz="1100" b="1" dirty="0">
                <a:solidFill>
                  <a:prstClr val="black"/>
                </a:solidFill>
                <a:latin typeface="IBM Plex Sans SemiCondensed" panose="020B0503050203000203" pitchFamily="34" charset="0"/>
              </a:rPr>
              <a:t>utraditionel</a:t>
            </a:r>
            <a:r>
              <a:rPr lang="da-DK" sz="1100" dirty="0">
                <a:solidFill>
                  <a:prstClr val="black"/>
                </a:solidFill>
                <a:latin typeface="IBM Plex Sans SemiCondensed" panose="020B0503050203000203" pitchFamily="34" charset="0"/>
              </a:rPr>
              <a:t>.</a:t>
            </a:r>
          </a:p>
        </p:txBody>
      </p:sp>
    </p:spTree>
    <p:extLst>
      <p:ext uri="{BB962C8B-B14F-4D97-AF65-F5344CB8AC3E}">
        <p14:creationId xmlns:p14="http://schemas.microsoft.com/office/powerpoint/2010/main" val="364029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D577-AD2B-F3A6-C950-F87639E63835}"/>
              </a:ext>
            </a:extLst>
          </p:cNvPr>
          <p:cNvSpPr>
            <a:spLocks noGrp="1"/>
          </p:cNvSpPr>
          <p:nvPr>
            <p:ph type="title"/>
          </p:nvPr>
        </p:nvSpPr>
        <p:spPr/>
        <p:txBody>
          <a:bodyPr/>
          <a:lstStyle/>
          <a:p>
            <a:r>
              <a:rPr lang="da-DK" dirty="0"/>
              <a:t>Status på Skruepæle ”KK2” Projekter</a:t>
            </a:r>
          </a:p>
        </p:txBody>
      </p:sp>
      <p:sp>
        <p:nvSpPr>
          <p:cNvPr id="3" name="Content Placeholder 2">
            <a:extLst>
              <a:ext uri="{FF2B5EF4-FFF2-40B4-BE49-F238E27FC236}">
                <a16:creationId xmlns:a16="http://schemas.microsoft.com/office/drawing/2014/main" id="{0077892A-94E7-C131-615C-1187EB33A149}"/>
              </a:ext>
            </a:extLst>
          </p:cNvPr>
          <p:cNvSpPr>
            <a:spLocks noGrp="1"/>
          </p:cNvSpPr>
          <p:nvPr>
            <p:ph idx="1"/>
          </p:nvPr>
        </p:nvSpPr>
        <p:spPr/>
        <p:txBody>
          <a:bodyPr>
            <a:normAutofit/>
          </a:bodyPr>
          <a:lstStyle/>
          <a:p>
            <a:pPr marL="0" indent="0">
              <a:buNone/>
            </a:pPr>
            <a:r>
              <a:rPr lang="da-DK" sz="2000" dirty="0"/>
              <a:t>”Det er rigtigt, at fastlæggelse af bæreevnen af skruefundamenter ikke fyldestgørende er dækket af DS/EN 1997 med tilhørende nationale anneks, og at der ikke på nuværende tidspunkt findes en udførselsstandard for skruefundamenter. Derfor vurderer styrelsen, at det på nuværende tidspunkt vil være en utraditionel konstruktionstype iht. BR18, § 488 med mindre at andet kan dokumenteres i det konkrete tilfælde, da der hverken er lang erfaring eller alment kendte udførelsesmetoder i branchen med at udføre skruefundamenter samt beregningsmetoder iht. BR18, § 350, er ikke fyldestgørende, så anvendelse af BR18, § 356, kan udgås. </a:t>
            </a:r>
            <a:br>
              <a:rPr lang="da-DK" sz="2000" dirty="0"/>
            </a:br>
            <a:r>
              <a:rPr lang="da-DK" sz="2000" dirty="0"/>
              <a:t>Når en konstruktionstype, som er utraditionel, anvendes, vil dette betyde at CC2-byggeri omfattet af BR18 § 489, stk. 1, nr. 3 skal indplaceres i konstruktionsklasse KK3. Bemærk at dette gælder ikke for CC2-byggeri omfatter BR18 § 489, stk. 1, nr. 1, som skal indplaceres i konstruktionsklasse KK1.” </a:t>
            </a:r>
            <a:endParaRPr lang="en-GB" sz="2000" dirty="0"/>
          </a:p>
          <a:p>
            <a:pPr marL="0" indent="0">
              <a:buNone/>
            </a:pPr>
            <a:endParaRPr lang="da-DK" dirty="0"/>
          </a:p>
        </p:txBody>
      </p:sp>
    </p:spTree>
    <p:extLst>
      <p:ext uri="{BB962C8B-B14F-4D97-AF65-F5344CB8AC3E}">
        <p14:creationId xmlns:p14="http://schemas.microsoft.com/office/powerpoint/2010/main" val="85554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6E912-D63C-5F07-7C5E-F50E3BD9F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83C41-9899-02B0-4260-F4F3999FF442}"/>
              </a:ext>
            </a:extLst>
          </p:cNvPr>
          <p:cNvSpPr>
            <a:spLocks noGrp="1"/>
          </p:cNvSpPr>
          <p:nvPr>
            <p:ph type="title"/>
          </p:nvPr>
        </p:nvSpPr>
        <p:spPr/>
        <p:txBody>
          <a:bodyPr/>
          <a:lstStyle/>
          <a:p>
            <a:r>
              <a:rPr lang="da-DK" dirty="0"/>
              <a:t>Venteperioden</a:t>
            </a:r>
          </a:p>
        </p:txBody>
      </p:sp>
      <p:sp>
        <p:nvSpPr>
          <p:cNvPr id="3" name="Content Placeholder 2">
            <a:extLst>
              <a:ext uri="{FF2B5EF4-FFF2-40B4-BE49-F238E27FC236}">
                <a16:creationId xmlns:a16="http://schemas.microsoft.com/office/drawing/2014/main" id="{B881F468-6958-5E48-C613-BE85A9706200}"/>
              </a:ext>
            </a:extLst>
          </p:cNvPr>
          <p:cNvSpPr>
            <a:spLocks noGrp="1"/>
          </p:cNvSpPr>
          <p:nvPr>
            <p:ph idx="1"/>
          </p:nvPr>
        </p:nvSpPr>
        <p:spPr>
          <a:xfrm>
            <a:off x="1822451" y="1825625"/>
            <a:ext cx="3890962" cy="4351338"/>
          </a:xfrm>
        </p:spPr>
        <p:txBody>
          <a:bodyPr>
            <a:normAutofit lnSpcReduction="10000"/>
          </a:bodyPr>
          <a:lstStyle/>
          <a:p>
            <a:pPr marL="0" indent="0">
              <a:buNone/>
            </a:pPr>
            <a:r>
              <a:rPr lang="da-DK" sz="2000" dirty="0"/>
              <a:t>”med mindre at andet kan dokumenteres i det konkrete tilfælde”, </a:t>
            </a:r>
          </a:p>
          <a:p>
            <a:pPr marL="0" indent="0">
              <a:buNone/>
            </a:pPr>
            <a:endParaRPr lang="da-DK" sz="2000" dirty="0"/>
          </a:p>
          <a:p>
            <a:pPr marL="0" indent="0">
              <a:buNone/>
            </a:pPr>
            <a:endParaRPr lang="da-DK" sz="2000" dirty="0"/>
          </a:p>
          <a:p>
            <a:pPr marL="0" indent="0">
              <a:buNone/>
            </a:pPr>
            <a:endParaRPr lang="da-DK" sz="2000" dirty="0"/>
          </a:p>
          <a:p>
            <a:pPr marL="0" indent="0">
              <a:buNone/>
            </a:pPr>
            <a:endParaRPr lang="da-DK" sz="2000" dirty="0"/>
          </a:p>
          <a:p>
            <a:pPr marL="0" indent="0">
              <a:buNone/>
            </a:pPr>
            <a:endParaRPr lang="da-DK" sz="2000" dirty="0"/>
          </a:p>
          <a:p>
            <a:pPr marL="0" indent="0">
              <a:buNone/>
            </a:pPr>
            <a:r>
              <a:rPr lang="da-DK" sz="2000" dirty="0"/>
              <a:t>”da der hverken er lang erfaring eller alment kendte udførelsesmetoder i branchen med at udføre skruefundamenter samt beregningsmetoder”</a:t>
            </a:r>
            <a:endParaRPr lang="da-DK" dirty="0"/>
          </a:p>
        </p:txBody>
      </p:sp>
      <p:pic>
        <p:nvPicPr>
          <p:cNvPr id="1026" name="Picture 2" descr="Aalborg University - data.org">
            <a:extLst>
              <a:ext uri="{FF2B5EF4-FFF2-40B4-BE49-F238E27FC236}">
                <a16:creationId xmlns:a16="http://schemas.microsoft.com/office/drawing/2014/main" id="{0E60F3C3-7660-EFAB-9A0D-2413B26E1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278" y="1464518"/>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8" name="Plus Sign 7">
            <a:extLst>
              <a:ext uri="{FF2B5EF4-FFF2-40B4-BE49-F238E27FC236}">
                <a16:creationId xmlns:a16="http://schemas.microsoft.com/office/drawing/2014/main" id="{A7CB11B1-789B-1552-DCF2-59DC43C29173}"/>
              </a:ext>
            </a:extLst>
          </p:cNvPr>
          <p:cNvSpPr/>
          <p:nvPr/>
        </p:nvSpPr>
        <p:spPr>
          <a:xfrm>
            <a:off x="7426397" y="3277813"/>
            <a:ext cx="1069041" cy="1069041"/>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da-DK" sz="1800">
              <a:solidFill>
                <a:prstClr val="white"/>
              </a:solidFill>
              <a:latin typeface="Aptos" panose="02110004020202020204"/>
            </a:endParaRPr>
          </a:p>
        </p:txBody>
      </p:sp>
      <p:sp>
        <p:nvSpPr>
          <p:cNvPr id="9" name="Equals 8">
            <a:extLst>
              <a:ext uri="{FF2B5EF4-FFF2-40B4-BE49-F238E27FC236}">
                <a16:creationId xmlns:a16="http://schemas.microsoft.com/office/drawing/2014/main" id="{392F4ED8-C196-5BCB-C529-9394AC636619}"/>
              </a:ext>
            </a:extLst>
          </p:cNvPr>
          <p:cNvSpPr/>
          <p:nvPr/>
        </p:nvSpPr>
        <p:spPr>
          <a:xfrm>
            <a:off x="7499565" y="5625238"/>
            <a:ext cx="995873" cy="99587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da-DK" sz="1800">
              <a:solidFill>
                <a:prstClr val="black"/>
              </a:solidFill>
              <a:latin typeface="Aptos" panose="02110004020202020204"/>
            </a:endParaRPr>
          </a:p>
        </p:txBody>
      </p:sp>
      <p:sp>
        <p:nvSpPr>
          <p:cNvPr id="10" name="Content Placeholder 2">
            <a:extLst>
              <a:ext uri="{FF2B5EF4-FFF2-40B4-BE49-F238E27FC236}">
                <a16:creationId xmlns:a16="http://schemas.microsoft.com/office/drawing/2014/main" id="{1B15D2F2-AF5D-D238-2B6B-D026E0A25F10}"/>
              </a:ext>
            </a:extLst>
          </p:cNvPr>
          <p:cNvSpPr txBox="1">
            <a:spLocks/>
          </p:cNvSpPr>
          <p:nvPr/>
        </p:nvSpPr>
        <p:spPr>
          <a:xfrm>
            <a:off x="9028554" y="5850847"/>
            <a:ext cx="3033718" cy="852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3600" b="1" dirty="0">
                <a:solidFill>
                  <a:prstClr val="black"/>
                </a:solidFill>
                <a:latin typeface="Aptos" panose="02110004020202020204"/>
              </a:rPr>
              <a:t>KK2</a:t>
            </a:r>
            <a:endParaRPr lang="da-DK" sz="4400" b="1" dirty="0">
              <a:solidFill>
                <a:prstClr val="black"/>
              </a:solidFill>
              <a:latin typeface="Aptos" panose="02110004020202020204"/>
            </a:endParaRPr>
          </a:p>
        </p:txBody>
      </p:sp>
      <p:sp>
        <p:nvSpPr>
          <p:cNvPr id="4" name="TextBox 3">
            <a:extLst>
              <a:ext uri="{FF2B5EF4-FFF2-40B4-BE49-F238E27FC236}">
                <a16:creationId xmlns:a16="http://schemas.microsoft.com/office/drawing/2014/main" id="{E0E523F9-EDDA-0606-C9F1-A1B1CE141838}"/>
              </a:ext>
            </a:extLst>
          </p:cNvPr>
          <p:cNvSpPr txBox="1"/>
          <p:nvPr/>
        </p:nvSpPr>
        <p:spPr>
          <a:xfrm>
            <a:off x="6475413" y="4524381"/>
            <a:ext cx="3444996" cy="923330"/>
          </a:xfrm>
          <a:prstGeom prst="rect">
            <a:avLst/>
          </a:prstGeom>
          <a:noFill/>
        </p:spPr>
        <p:txBody>
          <a:bodyPr wrap="square" rtlCol="0">
            <a:spAutoFit/>
          </a:bodyPr>
          <a:lstStyle/>
          <a:p>
            <a:r>
              <a:rPr lang="da-DK" b="1" dirty="0"/>
              <a:t>Specialiseret geoteknisk rådgiver til gennemgang af dokumentation</a:t>
            </a:r>
          </a:p>
        </p:txBody>
      </p:sp>
    </p:spTree>
    <p:extLst>
      <p:ext uri="{BB962C8B-B14F-4D97-AF65-F5344CB8AC3E}">
        <p14:creationId xmlns:p14="http://schemas.microsoft.com/office/powerpoint/2010/main" val="176796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1C65-91EC-DA51-DA2D-6A565B8DE7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C706E6-72F8-AA05-0152-72FFF59AEBDA}"/>
              </a:ext>
            </a:extLst>
          </p:cNvPr>
          <p:cNvSpPr txBox="1"/>
          <p:nvPr/>
        </p:nvSpPr>
        <p:spPr>
          <a:xfrm>
            <a:off x="1370012" y="268516"/>
            <a:ext cx="6400800" cy="461665"/>
          </a:xfrm>
          <a:prstGeom prst="rect">
            <a:avLst/>
          </a:prstGeom>
          <a:noFill/>
        </p:spPr>
        <p:txBody>
          <a:bodyPr wrap="square" rtlCol="0">
            <a:spAutoFit/>
          </a:bodyPr>
          <a:lstStyle/>
          <a:p>
            <a:pPr defTabSz="457200"/>
            <a:r>
              <a:rPr lang="da-DK" sz="2400" b="1" dirty="0">
                <a:solidFill>
                  <a:prstClr val="black"/>
                </a:solidFill>
                <a:latin typeface="IBM Plex Sans SemiCondensed" panose="020B0503050203000203" pitchFamily="34" charset="0"/>
              </a:rPr>
              <a:t>Typiske Faldgrupper</a:t>
            </a:r>
          </a:p>
        </p:txBody>
      </p:sp>
      <p:pic>
        <p:nvPicPr>
          <p:cNvPr id="8" name="Picture 7">
            <a:extLst>
              <a:ext uri="{FF2B5EF4-FFF2-40B4-BE49-F238E27FC236}">
                <a16:creationId xmlns:a16="http://schemas.microsoft.com/office/drawing/2014/main" id="{7FEDDAD3-112F-2DCE-DE65-BB64315901A0}"/>
              </a:ext>
            </a:extLst>
          </p:cNvPr>
          <p:cNvPicPr>
            <a:picLocks noChangeAspect="1"/>
          </p:cNvPicPr>
          <p:nvPr/>
        </p:nvPicPr>
        <p:blipFill>
          <a:blip r:embed="rId2"/>
          <a:stretch>
            <a:fillRect/>
          </a:stretch>
        </p:blipFill>
        <p:spPr>
          <a:xfrm>
            <a:off x="4975261" y="1845077"/>
            <a:ext cx="5242681" cy="4165198"/>
          </a:xfrm>
          <a:prstGeom prst="rect">
            <a:avLst/>
          </a:prstGeom>
        </p:spPr>
      </p:pic>
      <p:sp>
        <p:nvSpPr>
          <p:cNvPr id="9" name="TextBox 8">
            <a:extLst>
              <a:ext uri="{FF2B5EF4-FFF2-40B4-BE49-F238E27FC236}">
                <a16:creationId xmlns:a16="http://schemas.microsoft.com/office/drawing/2014/main" id="{DDBAC00D-4740-71FC-1CEE-0D6FA7404C5D}"/>
              </a:ext>
            </a:extLst>
          </p:cNvPr>
          <p:cNvSpPr txBox="1"/>
          <p:nvPr/>
        </p:nvSpPr>
        <p:spPr>
          <a:xfrm>
            <a:off x="4589463" y="1233783"/>
            <a:ext cx="6010275" cy="369332"/>
          </a:xfrm>
          <a:prstGeom prst="rect">
            <a:avLst/>
          </a:prstGeom>
          <a:noFill/>
        </p:spPr>
        <p:txBody>
          <a:bodyPr wrap="square" rtlCol="0">
            <a:spAutoFit/>
          </a:bodyPr>
          <a:lstStyle/>
          <a:p>
            <a:pPr defTabSz="457200"/>
            <a:r>
              <a:rPr lang="da-DK" sz="1800" dirty="0">
                <a:solidFill>
                  <a:prstClr val="black"/>
                </a:solidFill>
                <a:latin typeface="IBM Plex Sans SemiCondensed" panose="020B0503050203000203" pitchFamily="34" charset="0"/>
              </a:rPr>
              <a:t>Olietryks torsions målinger vs. Kalibreret torsionsmålinger</a:t>
            </a:r>
          </a:p>
        </p:txBody>
      </p:sp>
      <p:sp>
        <p:nvSpPr>
          <p:cNvPr id="2" name="TextBox 1">
            <a:extLst>
              <a:ext uri="{FF2B5EF4-FFF2-40B4-BE49-F238E27FC236}">
                <a16:creationId xmlns:a16="http://schemas.microsoft.com/office/drawing/2014/main" id="{E52C01F4-1B17-DC47-6BE2-55CE130F9CCE}"/>
              </a:ext>
            </a:extLst>
          </p:cNvPr>
          <p:cNvSpPr txBox="1"/>
          <p:nvPr/>
        </p:nvSpPr>
        <p:spPr>
          <a:xfrm>
            <a:off x="1500000" y="851647"/>
            <a:ext cx="3089462" cy="4678204"/>
          </a:xfrm>
          <a:prstGeom prst="rect">
            <a:avLst/>
          </a:prstGeom>
          <a:noFill/>
        </p:spPr>
        <p:txBody>
          <a:bodyPr wrap="square" rtlCol="0">
            <a:spAutoFit/>
          </a:bodyPr>
          <a:lstStyle/>
          <a:p>
            <a:pPr marL="285750" indent="-285750" defTabSz="457200">
              <a:buFont typeface="Arial" panose="020B0604020202020204" pitchFamily="34" charset="0"/>
              <a:buChar char="•"/>
            </a:pPr>
            <a:r>
              <a:rPr lang="da-DK" sz="1400" dirty="0">
                <a:solidFill>
                  <a:prstClr val="black"/>
                </a:solidFill>
                <a:latin typeface="IBM Plex Sans SemiCondensed" panose="020B0503050203000203" pitchFamily="34" charset="0"/>
              </a:rPr>
              <a:t>Bruge olietryk som måling af torsion.</a:t>
            </a:r>
          </a:p>
          <a:p>
            <a:pPr marL="285750" indent="-285750" defTabSz="457200">
              <a:buFont typeface="Arial" panose="020B0604020202020204" pitchFamily="34" charset="0"/>
              <a:buChar char="•"/>
            </a:pPr>
            <a:endParaRPr lang="da-DK" sz="14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400" dirty="0">
                <a:solidFill>
                  <a:prstClr val="black"/>
                </a:solidFill>
                <a:latin typeface="IBM Plex Sans SemiCondensed" panose="020B0503050203000203" pitchFamily="34" charset="0"/>
              </a:rPr>
              <a:t>Ingen målinger af Penetrationsraten → Man aner ikke om jorden er løsnet og bæreevnen reduceret.</a:t>
            </a:r>
          </a:p>
          <a:p>
            <a:pPr marL="285750" indent="-285750" defTabSz="457200">
              <a:buFont typeface="Arial" panose="020B0604020202020204" pitchFamily="34" charset="0"/>
              <a:buChar char="•"/>
            </a:pPr>
            <a:endParaRPr lang="da-DK" sz="14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400" dirty="0">
                <a:solidFill>
                  <a:prstClr val="black"/>
                </a:solidFill>
                <a:latin typeface="IBM Plex Sans SemiCondensed" panose="020B0503050203000203" pitchFamily="34" charset="0"/>
              </a:rPr>
              <a:t>Ingen installationslog → Kan ikke dokumentere de pæle man ikke tester = Alle pæle skal prøvebelastes.</a:t>
            </a:r>
          </a:p>
          <a:p>
            <a:pPr marL="285750" indent="-285750" defTabSz="457200">
              <a:buFont typeface="Arial" panose="020B0604020202020204" pitchFamily="34" charset="0"/>
              <a:buChar char="•"/>
            </a:pPr>
            <a:endParaRPr lang="da-DK" sz="14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400" dirty="0">
                <a:solidFill>
                  <a:prstClr val="black"/>
                </a:solidFill>
                <a:latin typeface="IBM Plex Sans SemiCondensed" panose="020B0503050203000203" pitchFamily="34" charset="0"/>
              </a:rPr>
              <a:t>Forkert dimension (for tynde rør og urealistiske levetid på galvanisering → for kort levetid).</a:t>
            </a:r>
          </a:p>
          <a:p>
            <a:pPr marL="285750" indent="-285750" defTabSz="457200">
              <a:buFont typeface="Arial" panose="020B0604020202020204" pitchFamily="34" charset="0"/>
              <a:buChar char="•"/>
            </a:pPr>
            <a:endParaRPr lang="da-DK" sz="14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400" dirty="0">
                <a:solidFill>
                  <a:prstClr val="black"/>
                </a:solidFill>
                <a:latin typeface="IBM Plex Sans SemiCondensed" panose="020B0503050203000203" pitchFamily="34" charset="0"/>
              </a:rPr>
              <a:t>Ingen kontrol med installationsplacerings præcision.</a:t>
            </a:r>
          </a:p>
          <a:p>
            <a:pPr marL="285750" indent="-285750" defTabSz="457200">
              <a:buFont typeface="Arial" panose="020B0604020202020204" pitchFamily="34" charset="0"/>
              <a:buChar char="•"/>
            </a:pPr>
            <a:endParaRPr lang="da-DK" sz="1400" dirty="0">
              <a:solidFill>
                <a:prstClr val="black"/>
              </a:solidFill>
              <a:latin typeface="IBM Plex Sans SemiCondensed" panose="020B0503050203000203" pitchFamily="34" charset="0"/>
            </a:endParaRPr>
          </a:p>
          <a:p>
            <a:pPr marL="285750" indent="-285750" defTabSz="457200">
              <a:buFont typeface="Arial" panose="020B0604020202020204" pitchFamily="34" charset="0"/>
              <a:buChar char="•"/>
            </a:pPr>
            <a:r>
              <a:rPr lang="da-DK" sz="1400" dirty="0">
                <a:solidFill>
                  <a:prstClr val="black"/>
                </a:solidFill>
                <a:latin typeface="IBM Plex Sans SemiCondensed" panose="020B0503050203000203" pitchFamily="34" charset="0"/>
              </a:rPr>
              <a:t>Ingen kontrol af testudstyr </a:t>
            </a:r>
            <a:r>
              <a:rPr lang="da-DK" sz="1400" dirty="0" err="1">
                <a:solidFill>
                  <a:prstClr val="black"/>
                </a:solidFill>
                <a:latin typeface="IBM Plex Sans SemiCondensed" panose="020B0503050203000203" pitchFamily="34" charset="0"/>
              </a:rPr>
              <a:t>setup</a:t>
            </a:r>
            <a:r>
              <a:rPr lang="da-DK" sz="1400" dirty="0">
                <a:solidFill>
                  <a:prstClr val="black"/>
                </a:solidFill>
                <a:latin typeface="IBM Plex Sans SemiCondensed" panose="020B0503050203000203" pitchFamily="34" charset="0"/>
              </a:rPr>
              <a:t>.</a:t>
            </a:r>
          </a:p>
          <a:p>
            <a:pPr defTabSz="457200"/>
            <a:endParaRPr lang="da-DK" sz="1800" dirty="0">
              <a:solidFill>
                <a:prstClr val="black"/>
              </a:solidFill>
              <a:latin typeface="Aptos" panose="02110004020202020204"/>
            </a:endParaRPr>
          </a:p>
        </p:txBody>
      </p:sp>
    </p:spTree>
    <p:extLst>
      <p:ext uri="{BB962C8B-B14F-4D97-AF65-F5344CB8AC3E}">
        <p14:creationId xmlns:p14="http://schemas.microsoft.com/office/powerpoint/2010/main" val="166055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787984-BF0B-C6D1-2996-C59755266500}"/>
              </a:ext>
            </a:extLst>
          </p:cNvPr>
          <p:cNvPicPr>
            <a:picLocks noChangeAspect="1"/>
          </p:cNvPicPr>
          <p:nvPr/>
        </p:nvPicPr>
        <p:blipFill>
          <a:blip r:embed="rId2"/>
          <a:stretch>
            <a:fillRect/>
          </a:stretch>
        </p:blipFill>
        <p:spPr>
          <a:xfrm>
            <a:off x="5346140" y="556221"/>
            <a:ext cx="5701273" cy="3177436"/>
          </a:xfrm>
          <a:prstGeom prst="rect">
            <a:avLst/>
          </a:prstGeom>
        </p:spPr>
      </p:pic>
      <p:sp>
        <p:nvSpPr>
          <p:cNvPr id="3" name="Content Placeholder 2">
            <a:extLst>
              <a:ext uri="{FF2B5EF4-FFF2-40B4-BE49-F238E27FC236}">
                <a16:creationId xmlns:a16="http://schemas.microsoft.com/office/drawing/2014/main" id="{DA8D0B63-11B6-B82A-4BFE-849F59471D16}"/>
              </a:ext>
            </a:extLst>
          </p:cNvPr>
          <p:cNvSpPr>
            <a:spLocks noGrp="1"/>
          </p:cNvSpPr>
          <p:nvPr>
            <p:ph idx="1"/>
          </p:nvPr>
        </p:nvSpPr>
        <p:spPr>
          <a:xfrm>
            <a:off x="1822451" y="3733658"/>
            <a:ext cx="8543925" cy="3124342"/>
          </a:xfrm>
        </p:spPr>
        <p:txBody>
          <a:bodyPr>
            <a:noAutofit/>
          </a:bodyPr>
          <a:lstStyle/>
          <a:p>
            <a:pPr marL="0" indent="0">
              <a:buNone/>
            </a:pPr>
            <a:r>
              <a:rPr lang="da-DK" sz="1200" dirty="0">
                <a:latin typeface="IBM Plex Sans SemiCondensed" panose="020B0503050203000203" pitchFamily="34" charset="0"/>
              </a:rPr>
              <a:t>Et eksempel på et skruepæle installations monitorerings system er: </a:t>
            </a:r>
            <a:r>
              <a:rPr lang="da-DK" sz="1200" dirty="0" err="1">
                <a:latin typeface="IBM Plex Sans SemiCondensed" panose="020B0503050203000203" pitchFamily="34" charset="0"/>
              </a:rPr>
              <a:t>Pilar’s</a:t>
            </a:r>
            <a:r>
              <a:rPr lang="da-DK" sz="1200" dirty="0">
                <a:latin typeface="IBM Plex Sans SemiCondensed" panose="020B0503050203000203" pitchFamily="34" charset="0"/>
              </a:rPr>
              <a:t> målesystem som fungere med alle skruepæle på markedet.</a:t>
            </a:r>
          </a:p>
          <a:p>
            <a:pPr marL="0" indent="0">
              <a:buNone/>
            </a:pPr>
            <a:r>
              <a:rPr lang="da-DK" sz="1200" dirty="0">
                <a:latin typeface="IBM Plex Sans SemiCondensed" panose="020B0503050203000203" pitchFamily="34" charset="0"/>
              </a:rPr>
              <a:t>Ved at følge punkterne i denne drejebog – og anvende et installations- og monitoreringssystem som f.eks. </a:t>
            </a:r>
            <a:r>
              <a:rPr lang="da-DK" sz="1200" dirty="0" err="1">
                <a:latin typeface="IBM Plex Sans SemiCondensed" panose="020B0503050203000203" pitchFamily="34" charset="0"/>
              </a:rPr>
              <a:t>Pilar’s</a:t>
            </a:r>
            <a:r>
              <a:rPr lang="da-DK" sz="1200" dirty="0">
                <a:latin typeface="IBM Plex Sans SemiCondensed" panose="020B0503050203000203" pitchFamily="34" charset="0"/>
              </a:rPr>
              <a:t> – kan risici forbundet med skruepæleinstallationer reduceres til et absolut minimum. Korrekt måling og dokumentation sikrer, at skruepæle opnår deres fulde bæreevne, og at projekterne lever op til nuværende og især kommende krav for kvalitet, sikkerhed og levetid.</a:t>
            </a:r>
          </a:p>
          <a:p>
            <a:pPr marL="0" indent="0">
              <a:buNone/>
            </a:pPr>
            <a:endParaRPr lang="da-DK" sz="1200" dirty="0">
              <a:latin typeface="IBM Plex Sans SemiCondensed" panose="020B0503050203000203" pitchFamily="34" charset="0"/>
            </a:endParaRPr>
          </a:p>
          <a:p>
            <a:pPr marL="0" indent="0">
              <a:buNone/>
            </a:pPr>
            <a:r>
              <a:rPr lang="da-DK" sz="1200" dirty="0">
                <a:latin typeface="IBM Plex Sans SemiCondensed" panose="020B0503050203000203" pitchFamily="34" charset="0"/>
              </a:rPr>
              <a:t>Læs mere på www.pilar.dk</a:t>
            </a:r>
          </a:p>
        </p:txBody>
      </p:sp>
      <p:pic>
        <p:nvPicPr>
          <p:cNvPr id="5" name="Picture 4">
            <a:extLst>
              <a:ext uri="{FF2B5EF4-FFF2-40B4-BE49-F238E27FC236}">
                <a16:creationId xmlns:a16="http://schemas.microsoft.com/office/drawing/2014/main" id="{F8617726-4782-AE4F-07D7-75826100C8F8}"/>
              </a:ext>
            </a:extLst>
          </p:cNvPr>
          <p:cNvPicPr>
            <a:picLocks noChangeAspect="1"/>
          </p:cNvPicPr>
          <p:nvPr/>
        </p:nvPicPr>
        <p:blipFill>
          <a:blip r:embed="rId3"/>
          <a:stretch>
            <a:fillRect/>
          </a:stretch>
        </p:blipFill>
        <p:spPr>
          <a:xfrm>
            <a:off x="1562755" y="274901"/>
            <a:ext cx="3094508" cy="1033947"/>
          </a:xfrm>
          <a:prstGeom prst="rect">
            <a:avLst/>
          </a:prstGeom>
        </p:spPr>
      </p:pic>
      <p:pic>
        <p:nvPicPr>
          <p:cNvPr id="7" name="Picture 6">
            <a:extLst>
              <a:ext uri="{FF2B5EF4-FFF2-40B4-BE49-F238E27FC236}">
                <a16:creationId xmlns:a16="http://schemas.microsoft.com/office/drawing/2014/main" id="{2B057D25-B545-A5E3-88CF-1E4FBF7B99E7}"/>
              </a:ext>
            </a:extLst>
          </p:cNvPr>
          <p:cNvPicPr>
            <a:picLocks noChangeAspect="1"/>
          </p:cNvPicPr>
          <p:nvPr/>
        </p:nvPicPr>
        <p:blipFill>
          <a:blip r:embed="rId4"/>
          <a:stretch>
            <a:fillRect/>
          </a:stretch>
        </p:blipFill>
        <p:spPr>
          <a:xfrm>
            <a:off x="5001210" y="1308847"/>
            <a:ext cx="2186404" cy="1729902"/>
          </a:xfrm>
          <a:prstGeom prst="rect">
            <a:avLst/>
          </a:prstGeom>
        </p:spPr>
      </p:pic>
    </p:spTree>
    <p:extLst>
      <p:ext uri="{BB962C8B-B14F-4D97-AF65-F5344CB8AC3E}">
        <p14:creationId xmlns:p14="http://schemas.microsoft.com/office/powerpoint/2010/main" val="1784271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C1A2-A664-9C52-0969-3940A0FB7867}"/>
              </a:ext>
            </a:extLst>
          </p:cNvPr>
          <p:cNvSpPr>
            <a:spLocks noGrp="1"/>
          </p:cNvSpPr>
          <p:nvPr>
            <p:ph type="title"/>
          </p:nvPr>
        </p:nvSpPr>
        <p:spPr/>
        <p:txBody>
          <a:bodyPr/>
          <a:lstStyle/>
          <a:p>
            <a:r>
              <a:rPr lang="da-DK" noProof="0" dirty="0">
                <a:latin typeface="IBM Plex Sans SemiCondensed" panose="020B0503050203000203" pitchFamily="34" charset="0"/>
              </a:rPr>
              <a:t>Aalborg Universitets Publikationer</a:t>
            </a:r>
          </a:p>
        </p:txBody>
      </p:sp>
      <p:sp>
        <p:nvSpPr>
          <p:cNvPr id="3" name="Content Placeholder 2">
            <a:extLst>
              <a:ext uri="{FF2B5EF4-FFF2-40B4-BE49-F238E27FC236}">
                <a16:creationId xmlns:a16="http://schemas.microsoft.com/office/drawing/2014/main" id="{F716DDCF-1B55-B234-5A52-7B1638399DF1}"/>
              </a:ext>
            </a:extLst>
          </p:cNvPr>
          <p:cNvSpPr>
            <a:spLocks noGrp="1"/>
          </p:cNvSpPr>
          <p:nvPr>
            <p:ph idx="1"/>
          </p:nvPr>
        </p:nvSpPr>
        <p:spPr/>
        <p:txBody>
          <a:bodyPr/>
          <a:lstStyle/>
          <a:p>
            <a:r>
              <a:rPr lang="en-GB" dirty="0">
                <a:hlinkClick r:id="rId2"/>
              </a:rPr>
              <a:t>https://vbn.aau.dk/da/publications/forslag-til-krav-til-dokumentation-af-st%C3%A5lskruep%C3%A6le-projekter</a:t>
            </a:r>
            <a:endParaRPr lang="en-GB" dirty="0"/>
          </a:p>
          <a:p>
            <a:endParaRPr lang="en-GB" dirty="0"/>
          </a:p>
          <a:p>
            <a:r>
              <a:rPr lang="en-GB" dirty="0">
                <a:hlinkClick r:id="rId3"/>
              </a:rPr>
              <a:t>https://vbn.aau.dk/da/publications/full-scale-laboratory-investigation-of-installation-effects-and-a</a:t>
            </a:r>
            <a:endParaRPr lang="en-GB" dirty="0"/>
          </a:p>
          <a:p>
            <a:endParaRPr lang="en-GB" dirty="0"/>
          </a:p>
          <a:p>
            <a:r>
              <a:rPr lang="en-GB" dirty="0">
                <a:hlinkClick r:id="rId4"/>
              </a:rPr>
              <a:t>https://vbn.aau.dk/da/publications/recommendation-execution-of-special-geotechnical-works-steel-scre</a:t>
            </a:r>
            <a:endParaRPr lang="en-GB" dirty="0"/>
          </a:p>
          <a:p>
            <a:endParaRPr lang="en-GB" dirty="0"/>
          </a:p>
        </p:txBody>
      </p:sp>
    </p:spTree>
    <p:extLst>
      <p:ext uri="{BB962C8B-B14F-4D97-AF65-F5344CB8AC3E}">
        <p14:creationId xmlns:p14="http://schemas.microsoft.com/office/powerpoint/2010/main" val="163336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C32B2-D5B7-08DC-7E7D-148098F29CE5}"/>
              </a:ext>
            </a:extLst>
          </p:cNvPr>
          <p:cNvSpPr>
            <a:spLocks noGrp="1"/>
          </p:cNvSpPr>
          <p:nvPr>
            <p:ph type="body" sz="quarter" idx="10"/>
          </p:nvPr>
        </p:nvSpPr>
        <p:spPr/>
        <p:txBody>
          <a:bodyPr/>
          <a:lstStyle/>
          <a:p>
            <a:r>
              <a:rPr lang="da-DK" dirty="0"/>
              <a:t>Indsat for at skabe ro, klarhed og tryghed omkring den nuværende ordning</a:t>
            </a:r>
          </a:p>
        </p:txBody>
      </p:sp>
      <p:sp>
        <p:nvSpPr>
          <p:cNvPr id="3" name="Title 2">
            <a:extLst>
              <a:ext uri="{FF2B5EF4-FFF2-40B4-BE49-F238E27FC236}">
                <a16:creationId xmlns:a16="http://schemas.microsoft.com/office/drawing/2014/main" id="{EB52DC5E-DD30-0A03-7E9D-208EBFCB6204}"/>
              </a:ext>
            </a:extLst>
          </p:cNvPr>
          <p:cNvSpPr>
            <a:spLocks noGrp="1"/>
          </p:cNvSpPr>
          <p:nvPr>
            <p:ph type="ctrTitle"/>
          </p:nvPr>
        </p:nvSpPr>
        <p:spPr/>
        <p:txBody>
          <a:bodyPr/>
          <a:lstStyle/>
          <a:p>
            <a:r>
              <a:rPr lang="da-DK" dirty="0"/>
              <a:t>Certificerings-ordningen</a:t>
            </a:r>
          </a:p>
        </p:txBody>
      </p:sp>
    </p:spTree>
    <p:extLst>
      <p:ext uri="{BB962C8B-B14F-4D97-AF65-F5344CB8AC3E}">
        <p14:creationId xmlns:p14="http://schemas.microsoft.com/office/powerpoint/2010/main" val="16621186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F104C-403F-BE36-0E9C-4306534D075A}"/>
              </a:ext>
            </a:extLst>
          </p:cNvPr>
          <p:cNvSpPr>
            <a:spLocks noGrp="1"/>
          </p:cNvSpPr>
          <p:nvPr>
            <p:ph type="body" sz="quarter" idx="10"/>
          </p:nvPr>
        </p:nvSpPr>
        <p:spPr/>
        <p:txBody>
          <a:bodyPr/>
          <a:lstStyle/>
          <a:p>
            <a:r>
              <a:rPr lang="da-DK" dirty="0"/>
              <a:t>Drøftelser og opsamling</a:t>
            </a:r>
          </a:p>
        </p:txBody>
      </p:sp>
      <p:sp>
        <p:nvSpPr>
          <p:cNvPr id="3" name="Title 2">
            <a:extLst>
              <a:ext uri="{FF2B5EF4-FFF2-40B4-BE49-F238E27FC236}">
                <a16:creationId xmlns:a16="http://schemas.microsoft.com/office/drawing/2014/main" id="{CBD87FF5-71DA-4C48-FB94-F91457C51F3F}"/>
              </a:ext>
            </a:extLst>
          </p:cNvPr>
          <p:cNvSpPr>
            <a:spLocks noGrp="1"/>
          </p:cNvSpPr>
          <p:nvPr>
            <p:ph type="ctrTitle"/>
          </p:nvPr>
        </p:nvSpPr>
        <p:spPr/>
        <p:txBody>
          <a:bodyPr/>
          <a:lstStyle/>
          <a:p>
            <a:r>
              <a:rPr lang="da-DK" dirty="0" err="1"/>
              <a:t>Erfarings-udveksling</a:t>
            </a:r>
            <a:endParaRPr lang="da-DK" dirty="0"/>
          </a:p>
        </p:txBody>
      </p:sp>
    </p:spTree>
    <p:extLst>
      <p:ext uri="{BB962C8B-B14F-4D97-AF65-F5344CB8AC3E}">
        <p14:creationId xmlns:p14="http://schemas.microsoft.com/office/powerpoint/2010/main" val="4457722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46C1-4C56-37B8-955E-C49B88D35771}"/>
              </a:ext>
            </a:extLst>
          </p:cNvPr>
          <p:cNvSpPr>
            <a:spLocks noGrp="1"/>
          </p:cNvSpPr>
          <p:nvPr>
            <p:ph type="title"/>
          </p:nvPr>
        </p:nvSpPr>
        <p:spPr/>
        <p:txBody>
          <a:bodyPr/>
          <a:lstStyle/>
          <a:p>
            <a:r>
              <a:rPr lang="da-DK" dirty="0"/>
              <a:t>Emner til drøftelse og videndeling</a:t>
            </a:r>
          </a:p>
        </p:txBody>
      </p:sp>
      <p:sp>
        <p:nvSpPr>
          <p:cNvPr id="3" name="Content Placeholder 2">
            <a:extLst>
              <a:ext uri="{FF2B5EF4-FFF2-40B4-BE49-F238E27FC236}">
                <a16:creationId xmlns:a16="http://schemas.microsoft.com/office/drawing/2014/main" id="{CB6444E4-2E22-FCE2-AA92-7DC4E9AF8A56}"/>
              </a:ext>
            </a:extLst>
          </p:cNvPr>
          <p:cNvSpPr>
            <a:spLocks noGrp="1"/>
          </p:cNvSpPr>
          <p:nvPr>
            <p:ph sz="quarter" idx="10"/>
          </p:nvPr>
        </p:nvSpPr>
        <p:spPr/>
        <p:txBody>
          <a:bodyPr/>
          <a:lstStyle/>
          <a:p>
            <a:r>
              <a:rPr lang="da-DK" dirty="0"/>
              <a:t>Hvad er jeres tilgang til kontrollen, og hvordan sikrer I, at der ikke er væsentlige fejl i den statiske dokumentation eller i byggeriet sikkerhed?</a:t>
            </a:r>
          </a:p>
          <a:p>
            <a:r>
              <a:rPr lang="da-DK" dirty="0"/>
              <a:t>Hvad oplever I af udfordringer og barrierer i forhold til jeres virke, og hvordan håndterer I dem?</a:t>
            </a:r>
          </a:p>
          <a:p>
            <a:r>
              <a:rPr lang="da-DK" dirty="0"/>
              <a:t>Hvad er jeres erfaringer med virket på ombygningsprojekter?</a:t>
            </a:r>
          </a:p>
          <a:p>
            <a:r>
              <a:rPr lang="da-DK" dirty="0"/>
              <a:t>Videndeling i øvrigt</a:t>
            </a:r>
          </a:p>
        </p:txBody>
      </p:sp>
    </p:spTree>
    <p:extLst>
      <p:ext uri="{BB962C8B-B14F-4D97-AF65-F5344CB8AC3E}">
        <p14:creationId xmlns:p14="http://schemas.microsoft.com/office/powerpoint/2010/main" val="9050199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BF82ADD-05D1-55B2-40BE-E729228E7BD1}"/>
              </a:ext>
            </a:extLst>
          </p:cNvPr>
          <p:cNvSpPr>
            <a:spLocks noGrp="1"/>
          </p:cNvSpPr>
          <p:nvPr>
            <p:ph type="title"/>
          </p:nvPr>
        </p:nvSpPr>
        <p:spPr>
          <a:xfrm>
            <a:off x="613223" y="2600792"/>
            <a:ext cx="10966001" cy="937378"/>
          </a:xfrm>
        </p:spPr>
        <p:txBody>
          <a:bodyPr/>
          <a:lstStyle/>
          <a:p>
            <a:r>
              <a:rPr lang="da-DK" dirty="0"/>
              <a:t>Kort opsamling og drøftelse i plenum</a:t>
            </a:r>
          </a:p>
        </p:txBody>
      </p:sp>
    </p:spTree>
    <p:extLst>
      <p:ext uri="{BB962C8B-B14F-4D97-AF65-F5344CB8AC3E}">
        <p14:creationId xmlns:p14="http://schemas.microsoft.com/office/powerpoint/2010/main" val="26384194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FE5E9-409F-3C4B-CB3D-EE82C90F5F3B}"/>
              </a:ext>
            </a:extLst>
          </p:cNvPr>
          <p:cNvSpPr>
            <a:spLocks noGrp="1"/>
          </p:cNvSpPr>
          <p:nvPr>
            <p:ph type="title"/>
          </p:nvPr>
        </p:nvSpPr>
        <p:spPr>
          <a:xfrm>
            <a:off x="613223" y="2117215"/>
            <a:ext cx="10966001" cy="937378"/>
          </a:xfrm>
        </p:spPr>
        <p:txBody>
          <a:bodyPr/>
          <a:lstStyle/>
          <a:p>
            <a:br>
              <a:rPr lang="da-DK" dirty="0"/>
            </a:br>
            <a:br>
              <a:rPr lang="da-DK" dirty="0"/>
            </a:br>
            <a:r>
              <a:rPr lang="da-DK" dirty="0"/>
              <a:t>Tak for  i dag. </a:t>
            </a:r>
            <a:br>
              <a:rPr lang="da-DK" dirty="0"/>
            </a:br>
            <a:br>
              <a:rPr lang="da-DK" dirty="0"/>
            </a:br>
            <a:r>
              <a:rPr lang="da-DK" dirty="0"/>
              <a:t>Kommende ERFA-møder bliver afholdt i efteråret 2026. </a:t>
            </a:r>
            <a:br>
              <a:rPr lang="da-DK" dirty="0"/>
            </a:br>
            <a:br>
              <a:rPr lang="da-DK" dirty="0"/>
            </a:br>
            <a:r>
              <a:rPr lang="da-DK" dirty="0"/>
              <a:t>Vi indkalder, når datoerne er fastsat.</a:t>
            </a:r>
          </a:p>
        </p:txBody>
      </p:sp>
    </p:spTree>
    <p:extLst>
      <p:ext uri="{BB962C8B-B14F-4D97-AF65-F5344CB8AC3E}">
        <p14:creationId xmlns:p14="http://schemas.microsoft.com/office/powerpoint/2010/main" val="3027794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3DEC-9DC2-84CF-34AE-8F22615252E9}"/>
              </a:ext>
            </a:extLst>
          </p:cNvPr>
          <p:cNvSpPr>
            <a:spLocks noGrp="1"/>
          </p:cNvSpPr>
          <p:nvPr>
            <p:ph type="title"/>
          </p:nvPr>
        </p:nvSpPr>
        <p:spPr/>
        <p:txBody>
          <a:bodyPr/>
          <a:lstStyle/>
          <a:p>
            <a:r>
              <a:rPr lang="da-DK" dirty="0"/>
              <a:t>Løbende forbedringer i den nuværende ordning</a:t>
            </a:r>
          </a:p>
        </p:txBody>
      </p:sp>
      <p:sp>
        <p:nvSpPr>
          <p:cNvPr id="3" name="Content Placeholder 2">
            <a:extLst>
              <a:ext uri="{FF2B5EF4-FFF2-40B4-BE49-F238E27FC236}">
                <a16:creationId xmlns:a16="http://schemas.microsoft.com/office/drawing/2014/main" id="{B800B56C-5C6F-8CBE-6B6B-EBF703008E95}"/>
              </a:ext>
            </a:extLst>
          </p:cNvPr>
          <p:cNvSpPr>
            <a:spLocks noGrp="1"/>
          </p:cNvSpPr>
          <p:nvPr>
            <p:ph sz="quarter" idx="10"/>
          </p:nvPr>
        </p:nvSpPr>
        <p:spPr/>
        <p:txBody>
          <a:bodyPr/>
          <a:lstStyle/>
          <a:p>
            <a:r>
              <a:rPr lang="da-DK" dirty="0"/>
              <a:t>Processer for både ansøgninger og overvågninger er gennemgået og optimeret i 2024 og 2025</a:t>
            </a:r>
          </a:p>
          <a:p>
            <a:r>
              <a:rPr lang="da-DK" dirty="0"/>
              <a:t>Nye rapportskabeloner er implementeret</a:t>
            </a:r>
          </a:p>
          <a:p>
            <a:r>
              <a:rPr lang="da-DK" dirty="0"/>
              <a:t>Fokus på mere dialog i ordningen, fx spørgsmål og interviews</a:t>
            </a:r>
          </a:p>
          <a:p>
            <a:r>
              <a:rPr lang="da-DK" dirty="0"/>
              <a:t>Indsats for at være tæt på branchen</a:t>
            </a:r>
          </a:p>
          <a:p>
            <a:pPr marL="0" indent="0">
              <a:buNone/>
            </a:pPr>
            <a:endParaRPr lang="da-DK" dirty="0"/>
          </a:p>
          <a:p>
            <a:pPr marL="0" indent="0">
              <a:buNone/>
            </a:pPr>
            <a:r>
              <a:rPr lang="da-DK" dirty="0"/>
              <a:t>Vi arbejder målrettet mod at skabe ro, klarhed og tryghed omkring ordningen</a:t>
            </a:r>
          </a:p>
        </p:txBody>
      </p:sp>
    </p:spTree>
    <p:extLst>
      <p:ext uri="{BB962C8B-B14F-4D97-AF65-F5344CB8AC3E}">
        <p14:creationId xmlns:p14="http://schemas.microsoft.com/office/powerpoint/2010/main" val="39388828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CE90-3BE8-0F8B-B12F-590B4EB223F3}"/>
              </a:ext>
            </a:extLst>
          </p:cNvPr>
          <p:cNvSpPr>
            <a:spLocks noGrp="1"/>
          </p:cNvSpPr>
          <p:nvPr>
            <p:ph type="title"/>
          </p:nvPr>
        </p:nvSpPr>
        <p:spPr/>
        <p:txBody>
          <a:bodyPr/>
          <a:lstStyle/>
          <a:p>
            <a:r>
              <a:rPr lang="da-DK" dirty="0"/>
              <a:t>Tæt på branchen</a:t>
            </a:r>
          </a:p>
        </p:txBody>
      </p:sp>
      <p:sp>
        <p:nvSpPr>
          <p:cNvPr id="3" name="Content Placeholder 2">
            <a:extLst>
              <a:ext uri="{FF2B5EF4-FFF2-40B4-BE49-F238E27FC236}">
                <a16:creationId xmlns:a16="http://schemas.microsoft.com/office/drawing/2014/main" id="{3A84ED6A-3E50-B905-755A-5FCB62587CC1}"/>
              </a:ext>
            </a:extLst>
          </p:cNvPr>
          <p:cNvSpPr>
            <a:spLocks noGrp="1"/>
          </p:cNvSpPr>
          <p:nvPr>
            <p:ph sz="quarter" idx="10"/>
          </p:nvPr>
        </p:nvSpPr>
        <p:spPr/>
        <p:txBody>
          <a:bodyPr/>
          <a:lstStyle/>
          <a:p>
            <a:r>
              <a:rPr lang="da-DK" dirty="0"/>
              <a:t>Bedømmere fra et bredt udsnit af branchen </a:t>
            </a:r>
          </a:p>
          <a:p>
            <a:r>
              <a:rPr lang="da-DK" dirty="0"/>
              <a:t>2 x 2 årlige </a:t>
            </a:r>
            <a:r>
              <a:rPr lang="da-DK" dirty="0" err="1"/>
              <a:t>Erfamøder</a:t>
            </a:r>
            <a:endParaRPr lang="da-DK" dirty="0"/>
          </a:p>
          <a:p>
            <a:r>
              <a:rPr lang="da-DK" dirty="0"/>
              <a:t>Tæt dialog med Foreningen af Certificerede Statikere, der støtter op om initiativer som:</a:t>
            </a:r>
          </a:p>
          <a:p>
            <a:pPr lvl="1"/>
            <a:r>
              <a:rPr lang="da-DK" dirty="0"/>
              <a:t>FAQ-gruppe</a:t>
            </a:r>
          </a:p>
          <a:p>
            <a:pPr lvl="1"/>
            <a:r>
              <a:rPr lang="da-DK" dirty="0"/>
              <a:t>Arrangementer om faglige temaer</a:t>
            </a:r>
          </a:p>
          <a:p>
            <a:r>
              <a:rPr lang="da-DK" dirty="0"/>
              <a:t>Certificeringsudvalg med deltagelse af FRI, Konstruktørforeningen, DI, Bygherreforeningen, DTU og Foreningen af Certificerede Statikere</a:t>
            </a:r>
          </a:p>
          <a:p>
            <a:r>
              <a:rPr lang="da-DK" dirty="0"/>
              <a:t>Afklaringsmøder med Rambøll for at skabe ensartet præcedens ift. tekniske emner</a:t>
            </a:r>
          </a:p>
        </p:txBody>
      </p:sp>
    </p:spTree>
    <p:extLst>
      <p:ext uri="{BB962C8B-B14F-4D97-AF65-F5344CB8AC3E}">
        <p14:creationId xmlns:p14="http://schemas.microsoft.com/office/powerpoint/2010/main" val="38355104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64C1-6D70-2561-E6F7-16BA99339C91}"/>
              </a:ext>
            </a:extLst>
          </p:cNvPr>
          <p:cNvSpPr>
            <a:spLocks noGrp="1"/>
          </p:cNvSpPr>
          <p:nvPr>
            <p:ph type="title"/>
          </p:nvPr>
        </p:nvSpPr>
        <p:spPr/>
        <p:txBody>
          <a:bodyPr/>
          <a:lstStyle/>
          <a:p>
            <a:r>
              <a:rPr lang="da-DK" dirty="0"/>
              <a:t>Certificeringsprocessen - hovedpunkter</a:t>
            </a:r>
          </a:p>
        </p:txBody>
      </p:sp>
      <p:sp>
        <p:nvSpPr>
          <p:cNvPr id="3" name="Content Placeholder 2">
            <a:extLst>
              <a:ext uri="{FF2B5EF4-FFF2-40B4-BE49-F238E27FC236}">
                <a16:creationId xmlns:a16="http://schemas.microsoft.com/office/drawing/2014/main" id="{702CD224-E8A2-8488-5736-73BB55FB0AC4}"/>
              </a:ext>
            </a:extLst>
          </p:cNvPr>
          <p:cNvSpPr>
            <a:spLocks noGrp="1"/>
          </p:cNvSpPr>
          <p:nvPr>
            <p:ph sz="quarter" idx="10"/>
          </p:nvPr>
        </p:nvSpPr>
        <p:spPr/>
        <p:txBody>
          <a:bodyPr/>
          <a:lstStyle/>
          <a:p>
            <a:r>
              <a:rPr lang="da-DK" dirty="0"/>
              <a:t>Tydeliggørelse af, at der er tale om en kompetencevurdering frem for en vurdering af sikkerheden i det indsendte projekt</a:t>
            </a:r>
          </a:p>
          <a:p>
            <a:r>
              <a:rPr lang="da-DK" dirty="0"/>
              <a:t>Bedre rapportering</a:t>
            </a:r>
          </a:p>
          <a:p>
            <a:r>
              <a:rPr lang="da-DK" dirty="0"/>
              <a:t>Dancerts interne procedurer og vejledningsmateriale til bedømmere er gennemskrevet – blandt andet med indarbejdelse af de justeringer af praksis, der løbende har været indført i dialog med styrelsen</a:t>
            </a:r>
          </a:p>
          <a:p>
            <a:pPr marL="0" indent="0">
              <a:buNone/>
            </a:pPr>
            <a:endParaRPr lang="da-DK" dirty="0"/>
          </a:p>
          <a:p>
            <a:pPr marL="0" indent="0">
              <a:buNone/>
            </a:pPr>
            <a:r>
              <a:rPr lang="da-DK" dirty="0">
                <a:sym typeface="Wingdings" panose="05000000000000000000" pitchFamily="2" charset="2"/>
              </a:rPr>
              <a:t> </a:t>
            </a:r>
            <a:r>
              <a:rPr lang="da-DK" dirty="0"/>
              <a:t>Mere tydelig og effektiv proces for bedømmelser</a:t>
            </a:r>
          </a:p>
          <a:p>
            <a:endParaRPr lang="da-DK" dirty="0"/>
          </a:p>
        </p:txBody>
      </p:sp>
    </p:spTree>
    <p:extLst>
      <p:ext uri="{BB962C8B-B14F-4D97-AF65-F5344CB8AC3E}">
        <p14:creationId xmlns:p14="http://schemas.microsoft.com/office/powerpoint/2010/main" val="38474795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ED03-6A50-5092-BB48-DBD612ADF29A}"/>
              </a:ext>
            </a:extLst>
          </p:cNvPr>
          <p:cNvSpPr>
            <a:spLocks noGrp="1"/>
          </p:cNvSpPr>
          <p:nvPr>
            <p:ph type="title"/>
          </p:nvPr>
        </p:nvSpPr>
        <p:spPr/>
        <p:txBody>
          <a:bodyPr/>
          <a:lstStyle/>
          <a:p>
            <a:r>
              <a:rPr lang="da-DK" dirty="0"/>
              <a:t>Proces for overvågning - hovedpunkter</a:t>
            </a:r>
          </a:p>
        </p:txBody>
      </p:sp>
      <p:sp>
        <p:nvSpPr>
          <p:cNvPr id="3" name="Content Placeholder 2">
            <a:extLst>
              <a:ext uri="{FF2B5EF4-FFF2-40B4-BE49-F238E27FC236}">
                <a16:creationId xmlns:a16="http://schemas.microsoft.com/office/drawing/2014/main" id="{F7B64EB0-A845-9749-A72A-425666C8C95A}"/>
              </a:ext>
            </a:extLst>
          </p:cNvPr>
          <p:cNvSpPr>
            <a:spLocks noGrp="1"/>
          </p:cNvSpPr>
          <p:nvPr>
            <p:ph sz="quarter" idx="10"/>
          </p:nvPr>
        </p:nvSpPr>
        <p:spPr/>
        <p:txBody>
          <a:bodyPr/>
          <a:lstStyle/>
          <a:p>
            <a:r>
              <a:rPr lang="da-DK" dirty="0"/>
              <a:t>Mere dialog, fx i form af interviews og spørgsmål</a:t>
            </a:r>
          </a:p>
          <a:p>
            <a:r>
              <a:rPr lang="da-DK" dirty="0"/>
              <a:t>Ændret rapportering</a:t>
            </a:r>
          </a:p>
          <a:p>
            <a:r>
              <a:rPr lang="da-DK" dirty="0"/>
              <a:t>Mere struktureret tilgang til opfølgning på indsatsområder</a:t>
            </a:r>
          </a:p>
          <a:p>
            <a:r>
              <a:rPr lang="da-DK" dirty="0"/>
              <a:t>Væsentlighedsvurdering i forhold til bemærkninger</a:t>
            </a:r>
          </a:p>
          <a:p>
            <a:r>
              <a:rPr lang="da-DK" dirty="0"/>
              <a:t>Principper om særlig grundighed i sager, der kan lede til fratagelse af certifikat:</a:t>
            </a:r>
          </a:p>
          <a:p>
            <a:pPr lvl="1"/>
            <a:r>
              <a:rPr lang="da-DK" dirty="0"/>
              <a:t>Som udgangspunkt med inddragelse af mere end ét projekt</a:t>
            </a:r>
          </a:p>
          <a:p>
            <a:pPr lvl="1"/>
            <a:r>
              <a:rPr lang="da-DK" dirty="0"/>
              <a:t>Tilbud om dialog på interview</a:t>
            </a:r>
          </a:p>
          <a:p>
            <a:pPr lvl="1"/>
            <a:r>
              <a:rPr lang="da-DK" dirty="0"/>
              <a:t>Samlet proportionalitetsvurdering</a:t>
            </a:r>
          </a:p>
          <a:p>
            <a:r>
              <a:rPr lang="da-DK" dirty="0"/>
              <a:t>Dancerts interne procedurer, skabeloner og vejledningsmateriale til bedømmere er gennemskrevet og optimeret</a:t>
            </a:r>
          </a:p>
        </p:txBody>
      </p:sp>
      <p:sp>
        <p:nvSpPr>
          <p:cNvPr id="4" name="TextBox 3">
            <a:extLst>
              <a:ext uri="{FF2B5EF4-FFF2-40B4-BE49-F238E27FC236}">
                <a16:creationId xmlns:a16="http://schemas.microsoft.com/office/drawing/2014/main" id="{13329700-B638-7A09-3732-78F6FEEE3CA6}"/>
              </a:ext>
            </a:extLst>
          </p:cNvPr>
          <p:cNvSpPr txBox="1"/>
          <p:nvPr/>
        </p:nvSpPr>
        <p:spPr>
          <a:xfrm>
            <a:off x="3550629" y="5858626"/>
            <a:ext cx="4601150" cy="553998"/>
          </a:xfrm>
          <a:prstGeom prst="rect">
            <a:avLst/>
          </a:prstGeom>
          <a:solidFill>
            <a:schemeClr val="accent6"/>
          </a:solidFill>
          <a:ln>
            <a:solidFill>
              <a:schemeClr val="tx1"/>
            </a:solidFill>
          </a:ln>
        </p:spPr>
        <p:txBody>
          <a:bodyPr wrap="square" lIns="0" tIns="0" rIns="0" bIns="0" rtlCol="0">
            <a:spAutoFit/>
          </a:bodyPr>
          <a:lstStyle/>
          <a:p>
            <a:pPr algn="ctr"/>
            <a:r>
              <a:rPr lang="da-DK" sz="1800" dirty="0"/>
              <a:t>Der har de sidste to år været 14 interviews og 2 fratagelser af certifikater</a:t>
            </a:r>
          </a:p>
        </p:txBody>
      </p:sp>
    </p:spTree>
    <p:extLst>
      <p:ext uri="{BB962C8B-B14F-4D97-AF65-F5344CB8AC3E}">
        <p14:creationId xmlns:p14="http://schemas.microsoft.com/office/powerpoint/2010/main" val="40821807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973B5-1F2D-5197-BD5A-366743DC763D}"/>
              </a:ext>
            </a:extLst>
          </p:cNvPr>
          <p:cNvSpPr>
            <a:spLocks noGrp="1"/>
          </p:cNvSpPr>
          <p:nvPr>
            <p:ph type="body" sz="quarter" idx="10"/>
          </p:nvPr>
        </p:nvSpPr>
        <p:spPr/>
        <p:txBody>
          <a:bodyPr/>
          <a:lstStyle/>
          <a:p>
            <a:r>
              <a:rPr lang="da-DK" dirty="0" err="1"/>
              <a:t>SBST’s</a:t>
            </a:r>
            <a:r>
              <a:rPr lang="da-DK" dirty="0"/>
              <a:t> analyse af ordningen</a:t>
            </a:r>
          </a:p>
        </p:txBody>
      </p:sp>
      <p:sp>
        <p:nvSpPr>
          <p:cNvPr id="3" name="Title 2">
            <a:extLst>
              <a:ext uri="{FF2B5EF4-FFF2-40B4-BE49-F238E27FC236}">
                <a16:creationId xmlns:a16="http://schemas.microsoft.com/office/drawing/2014/main" id="{6BE74D1B-CCB4-DB97-1695-A4B8B000D7FF}"/>
              </a:ext>
            </a:extLst>
          </p:cNvPr>
          <p:cNvSpPr>
            <a:spLocks noGrp="1"/>
          </p:cNvSpPr>
          <p:nvPr>
            <p:ph type="ctrTitle"/>
          </p:nvPr>
        </p:nvSpPr>
        <p:spPr/>
        <p:txBody>
          <a:bodyPr/>
          <a:lstStyle/>
          <a:p>
            <a:r>
              <a:rPr lang="da-DK" dirty="0"/>
              <a:t>Certificerings-ordningen</a:t>
            </a:r>
          </a:p>
        </p:txBody>
      </p:sp>
    </p:spTree>
    <p:extLst>
      <p:ext uri="{BB962C8B-B14F-4D97-AF65-F5344CB8AC3E}">
        <p14:creationId xmlns:p14="http://schemas.microsoft.com/office/powerpoint/2010/main" val="5956543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5872-42EC-5FE7-51AA-C59C803EE5E6}"/>
              </a:ext>
            </a:extLst>
          </p:cNvPr>
          <p:cNvSpPr>
            <a:spLocks noGrp="1"/>
          </p:cNvSpPr>
          <p:nvPr>
            <p:ph type="title"/>
          </p:nvPr>
        </p:nvSpPr>
        <p:spPr>
          <a:xfrm>
            <a:off x="613223" y="295344"/>
            <a:ext cx="10966001" cy="937378"/>
          </a:xfrm>
        </p:spPr>
        <p:txBody>
          <a:bodyPr/>
          <a:lstStyle/>
          <a:p>
            <a:r>
              <a:rPr lang="da-DK" dirty="0"/>
              <a:t>Arbejdet i Social- og Boligstyrelsen</a:t>
            </a:r>
          </a:p>
        </p:txBody>
      </p:sp>
      <p:sp>
        <p:nvSpPr>
          <p:cNvPr id="3" name="Content Placeholder 2">
            <a:extLst>
              <a:ext uri="{FF2B5EF4-FFF2-40B4-BE49-F238E27FC236}">
                <a16:creationId xmlns:a16="http://schemas.microsoft.com/office/drawing/2014/main" id="{AA440C84-DE67-873E-7899-D5FA60B3E103}"/>
              </a:ext>
            </a:extLst>
          </p:cNvPr>
          <p:cNvSpPr>
            <a:spLocks noGrp="1"/>
          </p:cNvSpPr>
          <p:nvPr>
            <p:ph sz="quarter" idx="10"/>
          </p:nvPr>
        </p:nvSpPr>
        <p:spPr>
          <a:xfrm>
            <a:off x="612775" y="1582737"/>
            <a:ext cx="7451455" cy="4762501"/>
          </a:xfrm>
        </p:spPr>
        <p:txBody>
          <a:bodyPr/>
          <a:lstStyle/>
          <a:p>
            <a:r>
              <a:rPr lang="da-DK" dirty="0"/>
              <a:t>Vi har været involveret i to møder i dialoggruppen samt én workshop over Teams faciliteret af </a:t>
            </a:r>
            <a:r>
              <a:rPr lang="da-DK" dirty="0" err="1"/>
              <a:t>Implement</a:t>
            </a:r>
            <a:r>
              <a:rPr lang="da-DK" dirty="0"/>
              <a:t>/Cowi</a:t>
            </a:r>
          </a:p>
          <a:p>
            <a:r>
              <a:rPr lang="da-DK" dirty="0"/>
              <a:t>Der er udarbejdet en rapport fra </a:t>
            </a:r>
            <a:r>
              <a:rPr lang="da-DK" dirty="0" err="1"/>
              <a:t>Implement</a:t>
            </a:r>
            <a:r>
              <a:rPr lang="da-DK" dirty="0"/>
              <a:t>/Cowi</a:t>
            </a:r>
          </a:p>
          <a:p>
            <a:r>
              <a:rPr lang="da-DK" dirty="0"/>
              <a:t>Driftsgruppen ift. den nuværende ordning er sat på pause; først på grund af travlhed, nu på grund af valg</a:t>
            </a:r>
          </a:p>
          <a:p>
            <a:r>
              <a:rPr lang="da-DK" dirty="0"/>
              <a:t>Nu er der radiotavshed</a:t>
            </a:r>
          </a:p>
          <a:p>
            <a:pPr marL="0" indent="0">
              <a:buNone/>
            </a:pPr>
            <a:endParaRPr lang="da-DK" dirty="0"/>
          </a:p>
        </p:txBody>
      </p:sp>
      <p:pic>
        <p:nvPicPr>
          <p:cNvPr id="4" name="Picture 3">
            <a:extLst>
              <a:ext uri="{FF2B5EF4-FFF2-40B4-BE49-F238E27FC236}">
                <a16:creationId xmlns:a16="http://schemas.microsoft.com/office/drawing/2014/main" id="{E43E8D29-E0D0-6E8D-8949-803FCD46AB99}"/>
              </a:ext>
            </a:extLst>
          </p:cNvPr>
          <p:cNvPicPr>
            <a:picLocks noChangeAspect="1"/>
          </p:cNvPicPr>
          <p:nvPr/>
        </p:nvPicPr>
        <p:blipFill>
          <a:blip r:embed="rId2"/>
          <a:stretch>
            <a:fillRect/>
          </a:stretch>
        </p:blipFill>
        <p:spPr>
          <a:xfrm>
            <a:off x="5985351" y="3787170"/>
            <a:ext cx="5469969" cy="1765115"/>
          </a:xfrm>
          <a:prstGeom prst="rect">
            <a:avLst/>
          </a:prstGeom>
        </p:spPr>
      </p:pic>
    </p:spTree>
    <p:extLst>
      <p:ext uri="{BB962C8B-B14F-4D97-AF65-F5344CB8AC3E}">
        <p14:creationId xmlns:p14="http://schemas.microsoft.com/office/powerpoint/2010/main" val="420911283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lbnn\AppData\Local\Temp\Templafy\PowerPointVsto\Assets\749379c4-c958-492f-9969-2f043328009d.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lbnn\AppData\Local\Temp\Templafy\PowerPointVsto\Assets\a44693ab-e8a4-477e-8f1a-43d489a1aa74.jpeg"/>
</p:tagLst>
</file>

<file path=ppt/theme/theme1.xml><?xml version="1.0" encoding="utf-8"?>
<a:theme xmlns:a="http://schemas.openxmlformats.org/drawingml/2006/main" name="1_Teknologisk Institut">
  <a:themeElements>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fontScheme name="Teknologisk Institut">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æsentationsskabelon DK 2024.pptx  -  Read-Only" id="{3A269E2D-88BC-461B-8B51-E6CB33C09D50}" vid="{371D17BE-D22C-4519-9B8D-779296DBF70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Teknologisk Institut">
      <a:dk1>
        <a:srgbClr val="000000"/>
      </a:dk1>
      <a:lt1>
        <a:srgbClr val="FFFFFF"/>
      </a:lt1>
      <a:dk2>
        <a:srgbClr val="434443"/>
      </a:dk2>
      <a:lt2>
        <a:srgbClr val="A9AAA9"/>
      </a:lt2>
      <a:accent1>
        <a:srgbClr val="2552A3"/>
      </a:accent1>
      <a:accent2>
        <a:srgbClr val="F11935"/>
      </a:accent2>
      <a:accent3>
        <a:srgbClr val="67C8BB"/>
      </a:accent3>
      <a:accent4>
        <a:srgbClr val="1C283A"/>
      </a:accent4>
      <a:accent5>
        <a:srgbClr val="FFF300"/>
      </a:accent5>
      <a:accent6>
        <a:srgbClr val="005E49"/>
      </a:accent6>
      <a:hlink>
        <a:srgbClr val="2552A3"/>
      </a:hlink>
      <a:folHlink>
        <a:srgbClr val="2552A3"/>
      </a:folHlink>
    </a:clrScheme>
    <a:fontScheme name="Teknologisk Institu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Teknologisk Institut">
      <a:dk1>
        <a:srgbClr val="000000"/>
      </a:dk1>
      <a:lt1>
        <a:srgbClr val="FFFFFF"/>
      </a:lt1>
      <a:dk2>
        <a:srgbClr val="434443"/>
      </a:dk2>
      <a:lt2>
        <a:srgbClr val="A9AAA9"/>
      </a:lt2>
      <a:accent1>
        <a:srgbClr val="2552A3"/>
      </a:accent1>
      <a:accent2>
        <a:srgbClr val="F11935"/>
      </a:accent2>
      <a:accent3>
        <a:srgbClr val="67C8BB"/>
      </a:accent3>
      <a:accent4>
        <a:srgbClr val="1C283A"/>
      </a:accent4>
      <a:accent5>
        <a:srgbClr val="FFF300"/>
      </a:accent5>
      <a:accent6>
        <a:srgbClr val="005E49"/>
      </a:accent6>
      <a:hlink>
        <a:srgbClr val="2552A3"/>
      </a:hlink>
      <a:folHlink>
        <a:srgbClr val="2552A3"/>
      </a:folHlink>
    </a:clrScheme>
    <a:fontScheme name="Teknologisk Institu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2.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3.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4.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5.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6.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7.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8.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8388507779120597","enableDocumentContentUpdater":false,"version":"1.5"}]]></TemplafySlideTemplateConfiguration>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8923038525762209","enableDocumentContentUpdater":false,"version":"1.5"}]]></TemplafySlideTemplateConfiguration>
</file>

<file path=customXml/item12.xml><?xml version="1.0" encoding="utf-8"?>
<TemplafySlideTemplateConfiguration><![CDATA[{"documentContentValidatorConfiguration":{"enableDocumentContentValidator":false,"documentContentValidatorVersion":0},"elementsMetadata":[],"slideId":"638384914642243144","enableDocumentContentUpdater":false,"version":"1.5"}]]></TemplafySlideTemplateConfiguration>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TemplafySlideFormConfiguration><![CDATA[{"formFields":[],"formDataEntries":[]}]]></TemplafySlideFormConfiguration>
</file>

<file path=customXml/item15.xml><?xml version="1.0" encoding="utf-8"?>
<TemplafySlideTemplateConfiguration><![CDATA[{"documentContentValidatorConfiguration":{"enableDocumentContentValidator":false,"documentContentValidatorVersion":0},"elementsMetadata":[],"slideId":"637983070744922676","enableDocumentContentUpdater":false,"version":"1.5"}]]></TemplafySlideTemplate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TemplateConfiguration><![CDATA[{"documentContentValidatorConfiguration":{"enableDocumentContentValidator":false,"documentContentValidatorVersion":0},"elementsMetadata":[],"slideId":"637983070745391049","enableDocumentContentUpdater":false,"version":"1.5"}]]></TemplafySlideTemplateConfiguration>
</file>

<file path=customXml/item19.xml><?xml version="1.0" encoding="utf-8"?>
<TemplafySlideFormConfiguration><![CDATA[{"formFields":[],"formDataEntries":[]}]]></TemplafySlideFormConfiguration>
</file>

<file path=customXml/item2.xml><?xml version="1.0" encoding="utf-8"?>
<TemplafyTemplateConfiguration><![CDATA[{"elementsMetadata":[],"transformationConfigurations":[],"templateName":"","templateDescription":"","enableDocumentContentUpdater":false,"version":"1.5"}]]></TemplafyTemplateConfiguration>
</file>

<file path=customXml/item20.xml><?xml version="1.0" encoding="utf-8"?>
<TemplafySlideFormConfiguration><![CDATA[{"formFields":[],"formDataEntries":[]}]]></TemplafySlideFormConfiguration>
</file>

<file path=customXml/item21.xml><?xml version="1.0" encoding="utf-8"?>
<TemplafySlideTemplateConfiguration><![CDATA[{"documentContentValidatorConfiguration":{"enableDocumentContentValidator":false,"documentContentValidatorVersion":0},"elementsMetadata":[],"slideId":"637983070741015580","enableDocumentContentUpdater":false,"version":"1.5"}]]></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documentContentValidatorConfiguration":{"enableDocumentContentValidator":false,"documentContentValidatorVersion":0},"elementsMetadata":[],"slideId":"637983070744140990","enableDocumentContentUpdater":false,"version":"1.5"}]]></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documentContentValidatorConfiguration":{"enableDocumentContentValidator":false,"documentContentValidatorVersion":0},"elementsMetadata":[],"slideId":"637983070738984217","enableDocumentContentUpdater":false,"version":"1.5"}]]></TemplafySlideTemplateConfiguration>
</file>

<file path=customXml/item28.xml><?xml version="1.0" encoding="utf-8"?>
<TemplafySlideTemplateConfiguration><![CDATA[{"documentContentValidatorConfiguration":{"enableDocumentContentValidator":false,"documentContentValidatorVersion":0},"elementsMetadata":[],"slideId":"637983070744609403","enableDocumentContentUpdater":false,"version":"1.5"}]]></TemplafySlideTemplateConfiguration>
</file>

<file path=customXml/item29.xml><?xml version="1.0" encoding="utf-8"?>
<ct:contentTypeSchema xmlns:ct="http://schemas.microsoft.com/office/2006/metadata/contentType" xmlns:ma="http://schemas.microsoft.com/office/2006/metadata/properties/metaAttributes" ct:_="" ma:_="" ma:contentTypeName="Document" ma:contentTypeID="0x010100F87A5C7DD4346142B4A0BDAFCDE4F575" ma:contentTypeVersion="14" ma:contentTypeDescription="Create a new document." ma:contentTypeScope="" ma:versionID="923a1fddf180613f115a3adc8335d816">
  <xsd:schema xmlns:xsd="http://www.w3.org/2001/XMLSchema" xmlns:xs="http://www.w3.org/2001/XMLSchema" xmlns:p="http://schemas.microsoft.com/office/2006/metadata/properties" xmlns:ns2="a64caba6-bfa2-46dc-9436-dc0c173bee0e" xmlns:ns3="548e2ef0-6393-4f79-8232-eeb153cce826" targetNamespace="http://schemas.microsoft.com/office/2006/metadata/properties" ma:root="true" ma:fieldsID="f2be17d74f22ef2cf40e3e0941790950" ns2:_="" ns3:_="">
    <xsd:import namespace="a64caba6-bfa2-46dc-9436-dc0c173bee0e"/>
    <xsd:import namespace="548e2ef0-6393-4f79-8232-eeb153cce8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caba6-bfa2-46dc-9436-dc0c173be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cadcf7-3532-4bce-b349-844b7025682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8e2ef0-6393-4f79-8232-eeb153cce82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d7ada2-73cc-478a-bf89-7e295410a2cd}" ma:internalName="TaxCatchAll" ma:showField="CatchAllData" ma:web="548e2ef0-6393-4f79-8232-eeb153cce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4caba6-bfa2-46dc-9436-dc0c173bee0e">
      <Terms xmlns="http://schemas.microsoft.com/office/infopath/2007/PartnerControls"/>
    </lcf76f155ced4ddcb4097134ff3c332f>
    <TaxCatchAll xmlns="548e2ef0-6393-4f79-8232-eeb153cce826" xsi:nil="true"/>
  </documentManagement>
</p:properties>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FormConfiguration><![CDATA[{"formFields":[],"formDataEntries":[]}]]></TemplafySlideFormConfiguration>
</file>

<file path=customXml/item33.xml><?xml version="1.0" encoding="utf-8"?>
<TemplafySlideTemplateConfiguration><![CDATA[{"documentContentValidatorConfiguration":{"enableDocumentContentValidator":false,"documentContentValidatorVersion":0},"elementsMetadata":[],"slideId":"637983070743984231","enableDocumentContentUpdater":false,"version":"1.5"}]]></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documentContentValidatorConfiguration":{"enableDocumentContentValidator":false,"documentContentValidatorVersion":0},"elementsMetadata":[],"slideId":"638384914642243144","enableDocumentContentUpdater":false,"version":"1.5"}]]></TemplafySlideTemplateConfiguration>
</file>

<file path=customXml/item36.xml><?xml version="1.0" encoding="utf-8"?>
<TemplafySlideTemplateConfiguration><![CDATA[{"documentContentValidatorConfiguration":{"enableDocumentContentValidator":false,"documentContentValidatorVersion":0},"elementsMetadata":[],"slideId":"638802341346579454","enableDocumentContentUpdater":false,"version":"1.5"}]]></TemplafySlideTemplateConfiguration>
</file>

<file path=customXml/item37.xml><?xml version="1.0" encoding="utf-8"?>
<TemplafySlideTemplateConfiguration><![CDATA[{"documentContentValidatorConfiguration":{"enableDocumentContentValidator":false,"documentContentValidatorVersion":0},"elementsMetadata":[],"slideId":"637983070744296882","enableDocumentContentUpdater":false,"version":"1.5"}]]></TemplafySlideTemplateConfiguration>
</file>

<file path=customXml/item38.xml><?xml version="1.0" encoding="utf-8"?>
<TemplafySlideTemplateConfiguration><![CDATA[{"documentContentValidatorConfiguration":{"enableDocumentContentValidator":false,"documentContentValidatorVersion":0},"elementsMetadata":[],"slideId":"638384914642243144","enableDocumentContentUpdater":false,"version":"1.5"}]]></TemplafySlideTemplateConfiguration>
</file>

<file path=customXml/item39.xml><?xml version="1.0" encoding="utf-8"?>
<TemplafySlideTemplateConfiguration><![CDATA[{"documentContentValidatorConfiguration":{"enableDocumentContentValidator":false,"documentContentValidatorVersion":0},"elementsMetadata":[],"slideId":"638388507784130630","enableDocumentContentUpdater":false,"version":"1.5"}]]></TemplafySlideTemplateConfiguration>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41.xml><?xml version="1.0" encoding="utf-8"?>
<TemplafySlideTemplateConfiguration><![CDATA[{"documentContentValidatorConfiguration":{"enableDocumentContentValidator":false,"documentContentValidatorVersion":0},"elementsMetadata":[],"slideId":"638388507784286887","enableDocumentContentUpdater":false,"version":"1.5"}]]></TemplafySlideTemplateConfiguration>
</file>

<file path=customXml/item42.xml><?xml version="1.0" encoding="utf-8"?>
<TemplafySlideFormConfiguration><![CDATA[{"formFields":[],"formDataEntries":[]}]]></TemplafySlideFormConfiguration>
</file>

<file path=customXml/item43.xml><?xml version="1.0" encoding="utf-8"?>
<TemplafyFormConfiguration><![CDATA[{"formFields":[],"formDataEntries":[]}]]></Templafy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TemplateConfiguration><![CDATA[{"documentContentValidatorConfiguration":{"enableDocumentContentValidator":false,"documentContentValidatorVersion":0},"elementsMetadata":[],"slideId":"638388507779276862","enableDocumentContentUpdater":false,"version":"1.5"}]]></TemplafySlideTemplateConfiguration>
</file>

<file path=customXml/item47.xml><?xml version="1.0" encoding="utf-8"?>
<TemplafySlideFormConfiguration><![CDATA[{"formFields":[],"formDataEntries":[]}]]></TemplafySlideFormConfiguration>
</file>

<file path=customXml/item48.xml><?xml version="1.0" encoding="utf-8"?>
<TemplafySlideTemplateConfiguration><![CDATA[{"documentContentValidatorConfiguration":{"enableDocumentContentValidator":false,"documentContentValidatorVersion":0},"elementsMetadata":[],"slideId":"637983070744765760","enableDocumentContentUpdater":false,"version":"1.5"}]]></TemplafySlideTemplateConfiguration>
</file>

<file path=customXml/item49.xml><?xml version="1.0" encoding="utf-8"?>
<TemplafySlideTemplateConfiguration><![CDATA[{"documentContentValidatorConfiguration":{"enableDocumentContentValidator":false,"documentContentValidatorVersion":0},"elementsMetadata":[],"slideId":"637983070744453391","enableDocumentContentUpdater":false,"version":"1.5"}]]></TemplafySlideTemplateConfiguration>
</file>

<file path=customXml/item5.xml><?xml version="1.0" encoding="utf-8"?>
<TemplafySlideTemplateConfiguration><![CDATA[{"documentContentValidatorConfiguration":{"enableDocumentContentValidator":false,"documentContentValidatorVersion":0},"elementsMetadata":[],"slideId":"637983070739921702","enableDocumentContentUpdater":false,"version":"1.5"}]]></TemplafySlideTemplateConfiguration>
</file>

<file path=customXml/item50.xml><?xml version="1.0" encoding="utf-8"?>
<TemplafySlideFormConfiguration><![CDATA[{"formFields":[],"formDataEntries":[]}]]></TemplafySlideFormConfiguration>
</file>

<file path=customXml/item51.xml><?xml version="1.0" encoding="utf-8"?>
<TemplafySlideTemplateConfiguration><![CDATA[{"documentContentValidatorConfiguration":{"enableDocumentContentValidator":false,"documentContentValidatorVersion":0},"elementsMetadata":[],"slideId":"637983070740390523","enableDocumentContentUpdater":false,"version":"1.5"}]]></TemplafySlideTemplateConfiguration>
</file>

<file path=customXml/item52.xml><?xml version="1.0" encoding="utf-8"?>
<TemplafySlideTemplateConfiguration><![CDATA[{"documentContentValidatorConfiguration":{"enableDocumentContentValidator":false,"documentContentValidatorVersion":0},"elementsMetadata":[],"slideId":"638388507784286886","enableDocumentContentUpdater":false,"version":"1.5"}]]></TemplafySlideTemplateConfiguration>
</file>

<file path=customXml/item53.xml><?xml version="1.0" encoding="utf-8"?>
<TemplafySlideTemplateConfiguration><![CDATA[{"documentContentValidatorConfiguration":{"enableDocumentContentValidator":false,"documentContentValidatorVersion":0},"elementsMetadata":[],"slideId":"637983070743515545","enableDocumentContentUpdater":false,"version":"1.5"}]]></TemplafySlideTemplateConfiguration>
</file>

<file path=customXml/item54.xml><?xml version="1.0" encoding="utf-8"?>
<TemplafySlideFormConfiguration><![CDATA[{"formFields":[],"formDataEntries":[]}]]></TemplafySlideFormConfiguration>
</file>

<file path=customXml/item55.xml><?xml version="1.0" encoding="utf-8"?>
<TemplafySlideTemplateConfiguration><![CDATA[{"documentContentValidatorConfiguration":{"enableDocumentContentValidator":false,"documentContentValidatorVersion":0},"elementsMetadata":[],"slideId":"638388507779120596","enableDocumentContentUpdater":false,"version":"1.5"}]]></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TemplateConfiguration><![CDATA[{"documentContentValidatorConfiguration":{"enableDocumentContentValidator":false,"documentContentValidatorVersion":0},"elementsMetadata":[],"slideId":"637983070738359537","enableDocumentContentUpdater":false,"version":"1.5"}]]></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F4C7E7C-2E71-4294-86E8-BBDFE52F296D}">
  <ds:schemaRefs/>
</ds:datastoreItem>
</file>

<file path=customXml/itemProps10.xml><?xml version="1.0" encoding="utf-8"?>
<ds:datastoreItem xmlns:ds="http://schemas.openxmlformats.org/officeDocument/2006/customXml" ds:itemID="{1BACBF44-A19F-4AAF-BA4E-99CF63610DD5}">
  <ds:schemaRefs/>
</ds:datastoreItem>
</file>

<file path=customXml/itemProps11.xml><?xml version="1.0" encoding="utf-8"?>
<ds:datastoreItem xmlns:ds="http://schemas.openxmlformats.org/officeDocument/2006/customXml" ds:itemID="{D6497582-2FF2-442C-8554-40A539D96DA8}">
  <ds:schemaRefs/>
</ds:datastoreItem>
</file>

<file path=customXml/itemProps12.xml><?xml version="1.0" encoding="utf-8"?>
<ds:datastoreItem xmlns:ds="http://schemas.openxmlformats.org/officeDocument/2006/customXml" ds:itemID="{33181A6A-05A7-4759-A7FA-E76F45A80786}">
  <ds:schemaRefs/>
</ds:datastoreItem>
</file>

<file path=customXml/itemProps13.xml><?xml version="1.0" encoding="utf-8"?>
<ds:datastoreItem xmlns:ds="http://schemas.openxmlformats.org/officeDocument/2006/customXml" ds:itemID="{DF782C90-9484-4F13-99DB-86C2D5B8E239}">
  <ds:schemaRefs>
    <ds:schemaRef ds:uri="http://schemas.microsoft.com/sharepoint/v3/contenttype/forms"/>
  </ds:schemaRefs>
</ds:datastoreItem>
</file>

<file path=customXml/itemProps14.xml><?xml version="1.0" encoding="utf-8"?>
<ds:datastoreItem xmlns:ds="http://schemas.openxmlformats.org/officeDocument/2006/customXml" ds:itemID="{A86F879E-5411-4A64-BE4E-1B44A35CAACA}">
  <ds:schemaRefs/>
</ds:datastoreItem>
</file>

<file path=customXml/itemProps15.xml><?xml version="1.0" encoding="utf-8"?>
<ds:datastoreItem xmlns:ds="http://schemas.openxmlformats.org/officeDocument/2006/customXml" ds:itemID="{D908E746-3F86-46CF-BBA4-7BFF387B33C8}">
  <ds:schemaRefs/>
</ds:datastoreItem>
</file>

<file path=customXml/itemProps16.xml><?xml version="1.0" encoding="utf-8"?>
<ds:datastoreItem xmlns:ds="http://schemas.openxmlformats.org/officeDocument/2006/customXml" ds:itemID="{2BECC2E4-2C7C-43A8-B66F-A557C6E0A2C0}">
  <ds:schemaRefs/>
</ds:datastoreItem>
</file>

<file path=customXml/itemProps17.xml><?xml version="1.0" encoding="utf-8"?>
<ds:datastoreItem xmlns:ds="http://schemas.openxmlformats.org/officeDocument/2006/customXml" ds:itemID="{70BA7F58-7D2C-4156-95FE-995539E34AC9}">
  <ds:schemaRefs/>
</ds:datastoreItem>
</file>

<file path=customXml/itemProps18.xml><?xml version="1.0" encoding="utf-8"?>
<ds:datastoreItem xmlns:ds="http://schemas.openxmlformats.org/officeDocument/2006/customXml" ds:itemID="{5C63D681-C74E-4536-A1FE-E4DA8281A407}">
  <ds:schemaRefs/>
</ds:datastoreItem>
</file>

<file path=customXml/itemProps19.xml><?xml version="1.0" encoding="utf-8"?>
<ds:datastoreItem xmlns:ds="http://schemas.openxmlformats.org/officeDocument/2006/customXml" ds:itemID="{21BA8994-5F5C-4594-A46F-C81CD7A25E41}">
  <ds:schemaRefs/>
</ds:datastoreItem>
</file>

<file path=customXml/itemProps2.xml><?xml version="1.0" encoding="utf-8"?>
<ds:datastoreItem xmlns:ds="http://schemas.openxmlformats.org/officeDocument/2006/customXml" ds:itemID="{A203D338-9202-41B1-97EF-2631A0A55E7C}">
  <ds:schemaRefs/>
</ds:datastoreItem>
</file>

<file path=customXml/itemProps20.xml><?xml version="1.0" encoding="utf-8"?>
<ds:datastoreItem xmlns:ds="http://schemas.openxmlformats.org/officeDocument/2006/customXml" ds:itemID="{E47EEE48-BAEF-460D-92CD-FB32069BC11B}">
  <ds:schemaRefs/>
</ds:datastoreItem>
</file>

<file path=customXml/itemProps21.xml><?xml version="1.0" encoding="utf-8"?>
<ds:datastoreItem xmlns:ds="http://schemas.openxmlformats.org/officeDocument/2006/customXml" ds:itemID="{A6407336-DC93-B942-8BE4-5F2682AC594B}">
  <ds:schemaRefs/>
</ds:datastoreItem>
</file>

<file path=customXml/itemProps22.xml><?xml version="1.0" encoding="utf-8"?>
<ds:datastoreItem xmlns:ds="http://schemas.openxmlformats.org/officeDocument/2006/customXml" ds:itemID="{3B4780B5-C036-4F89-BC06-3ACB5A5C3CD0}">
  <ds:schemaRefs/>
</ds:datastoreItem>
</file>

<file path=customXml/itemProps23.xml><?xml version="1.0" encoding="utf-8"?>
<ds:datastoreItem xmlns:ds="http://schemas.openxmlformats.org/officeDocument/2006/customXml" ds:itemID="{80A0434F-A877-4593-B5A6-2EEEBFDEA3CA}">
  <ds:schemaRefs/>
</ds:datastoreItem>
</file>

<file path=customXml/itemProps24.xml><?xml version="1.0" encoding="utf-8"?>
<ds:datastoreItem xmlns:ds="http://schemas.openxmlformats.org/officeDocument/2006/customXml" ds:itemID="{2BD10ED4-8EC9-4EC6-B97F-9F7EBBE87496}">
  <ds:schemaRefs/>
</ds:datastoreItem>
</file>

<file path=customXml/itemProps25.xml><?xml version="1.0" encoding="utf-8"?>
<ds:datastoreItem xmlns:ds="http://schemas.openxmlformats.org/officeDocument/2006/customXml" ds:itemID="{EA2349A3-FE9A-4365-B8B6-B0AABBBFA623}">
  <ds:schemaRefs/>
</ds:datastoreItem>
</file>

<file path=customXml/itemProps26.xml><?xml version="1.0" encoding="utf-8"?>
<ds:datastoreItem xmlns:ds="http://schemas.openxmlformats.org/officeDocument/2006/customXml" ds:itemID="{45F80ED5-3D31-42E4-ABFD-8B51D4CF088B}">
  <ds:schemaRefs/>
</ds:datastoreItem>
</file>

<file path=customXml/itemProps27.xml><?xml version="1.0" encoding="utf-8"?>
<ds:datastoreItem xmlns:ds="http://schemas.openxmlformats.org/officeDocument/2006/customXml" ds:itemID="{3A7CE578-1254-4020-B26C-096353A1D067}">
  <ds:schemaRefs/>
</ds:datastoreItem>
</file>

<file path=customXml/itemProps28.xml><?xml version="1.0" encoding="utf-8"?>
<ds:datastoreItem xmlns:ds="http://schemas.openxmlformats.org/officeDocument/2006/customXml" ds:itemID="{F8E146BC-051B-49A4-B443-55E86FAA6DCF}">
  <ds:schemaRefs/>
</ds:datastoreItem>
</file>

<file path=customXml/itemProps29.xml><?xml version="1.0" encoding="utf-8"?>
<ds:datastoreItem xmlns:ds="http://schemas.openxmlformats.org/officeDocument/2006/customXml" ds:itemID="{6E682F9A-727A-413E-B535-35480584A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caba6-bfa2-46dc-9436-dc0c173bee0e"/>
    <ds:schemaRef ds:uri="548e2ef0-6393-4f79-8232-eeb153cce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D2EAC-C1D9-480F-AC64-7D8A72C59E1D}">
  <ds:schemaRefs>
    <ds:schemaRef ds:uri="http://schemas.microsoft.com/office/2006/metadata/properties"/>
    <ds:schemaRef ds:uri="http://schemas.microsoft.com/office/infopath/2007/PartnerControls"/>
    <ds:schemaRef ds:uri="a64caba6-bfa2-46dc-9436-dc0c173bee0e"/>
    <ds:schemaRef ds:uri="548e2ef0-6393-4f79-8232-eeb153cce826"/>
  </ds:schemaRefs>
</ds:datastoreItem>
</file>

<file path=customXml/itemProps30.xml><?xml version="1.0" encoding="utf-8"?>
<ds:datastoreItem xmlns:ds="http://schemas.openxmlformats.org/officeDocument/2006/customXml" ds:itemID="{E97D6971-48FA-414A-917F-4C3C33352FD6}">
  <ds:schemaRefs/>
</ds:datastoreItem>
</file>

<file path=customXml/itemProps31.xml><?xml version="1.0" encoding="utf-8"?>
<ds:datastoreItem xmlns:ds="http://schemas.openxmlformats.org/officeDocument/2006/customXml" ds:itemID="{38AE672F-8062-4A44-8A7B-01800F9FFD65}">
  <ds:schemaRefs/>
</ds:datastoreItem>
</file>

<file path=customXml/itemProps32.xml><?xml version="1.0" encoding="utf-8"?>
<ds:datastoreItem xmlns:ds="http://schemas.openxmlformats.org/officeDocument/2006/customXml" ds:itemID="{E97B27CD-41BF-8D4F-B8CD-DF4B03E0111B}">
  <ds:schemaRefs/>
</ds:datastoreItem>
</file>

<file path=customXml/itemProps33.xml><?xml version="1.0" encoding="utf-8"?>
<ds:datastoreItem xmlns:ds="http://schemas.openxmlformats.org/officeDocument/2006/customXml" ds:itemID="{EA3E3AF5-D9CD-4280-86B9-BC8C8FD861E1}">
  <ds:schemaRefs/>
</ds:datastoreItem>
</file>

<file path=customXml/itemProps34.xml><?xml version="1.0" encoding="utf-8"?>
<ds:datastoreItem xmlns:ds="http://schemas.openxmlformats.org/officeDocument/2006/customXml" ds:itemID="{07B7083B-97E8-4228-A1E3-65258B137112}">
  <ds:schemaRefs/>
</ds:datastoreItem>
</file>

<file path=customXml/itemProps35.xml><?xml version="1.0" encoding="utf-8"?>
<ds:datastoreItem xmlns:ds="http://schemas.openxmlformats.org/officeDocument/2006/customXml" ds:itemID="{6AF3B64B-50ED-4000-9D3D-6754F03F08F2}">
  <ds:schemaRefs/>
</ds:datastoreItem>
</file>

<file path=customXml/itemProps36.xml><?xml version="1.0" encoding="utf-8"?>
<ds:datastoreItem xmlns:ds="http://schemas.openxmlformats.org/officeDocument/2006/customXml" ds:itemID="{AF435B4E-26FC-4A32-BD66-06949E43FD1A}">
  <ds:schemaRefs/>
</ds:datastoreItem>
</file>

<file path=customXml/itemProps37.xml><?xml version="1.0" encoding="utf-8"?>
<ds:datastoreItem xmlns:ds="http://schemas.openxmlformats.org/officeDocument/2006/customXml" ds:itemID="{E0299B0D-686F-4D0A-8DBE-DF78E1D2C5EF}">
  <ds:schemaRefs/>
</ds:datastoreItem>
</file>

<file path=customXml/itemProps38.xml><?xml version="1.0" encoding="utf-8"?>
<ds:datastoreItem xmlns:ds="http://schemas.openxmlformats.org/officeDocument/2006/customXml" ds:itemID="{60796400-6DB6-417B-8F62-86BDE31A1910}">
  <ds:schemaRefs/>
</ds:datastoreItem>
</file>

<file path=customXml/itemProps39.xml><?xml version="1.0" encoding="utf-8"?>
<ds:datastoreItem xmlns:ds="http://schemas.openxmlformats.org/officeDocument/2006/customXml" ds:itemID="{A9793285-20D3-4BF5-B3BE-86E4F047FD56}">
  <ds:schemaRefs/>
</ds:datastoreItem>
</file>

<file path=customXml/itemProps4.xml><?xml version="1.0" encoding="utf-8"?>
<ds:datastoreItem xmlns:ds="http://schemas.openxmlformats.org/officeDocument/2006/customXml" ds:itemID="{14E9C415-6F7D-4408-9C67-01302A38E69F}">
  <ds:schemaRefs/>
</ds:datastoreItem>
</file>

<file path=customXml/itemProps40.xml><?xml version="1.0" encoding="utf-8"?>
<ds:datastoreItem xmlns:ds="http://schemas.openxmlformats.org/officeDocument/2006/customXml" ds:itemID="{78A28966-D18D-4A5A-A9CF-22044D510085}">
  <ds:schemaRefs/>
</ds:datastoreItem>
</file>

<file path=customXml/itemProps41.xml><?xml version="1.0" encoding="utf-8"?>
<ds:datastoreItem xmlns:ds="http://schemas.openxmlformats.org/officeDocument/2006/customXml" ds:itemID="{7C069F71-E283-485D-939F-8BD41E16D7F6}">
  <ds:schemaRefs/>
</ds:datastoreItem>
</file>

<file path=customXml/itemProps42.xml><?xml version="1.0" encoding="utf-8"?>
<ds:datastoreItem xmlns:ds="http://schemas.openxmlformats.org/officeDocument/2006/customXml" ds:itemID="{8E97700E-3424-44AB-8C22-BA988E7B6908}">
  <ds:schemaRefs/>
</ds:datastoreItem>
</file>

<file path=customXml/itemProps43.xml><?xml version="1.0" encoding="utf-8"?>
<ds:datastoreItem xmlns:ds="http://schemas.openxmlformats.org/officeDocument/2006/customXml" ds:itemID="{FA3B3472-0540-46AE-9DE9-9C59CB810885}">
  <ds:schemaRefs/>
</ds:datastoreItem>
</file>

<file path=customXml/itemProps44.xml><?xml version="1.0" encoding="utf-8"?>
<ds:datastoreItem xmlns:ds="http://schemas.openxmlformats.org/officeDocument/2006/customXml" ds:itemID="{154B2D33-6E02-4AFF-BD60-4ED6404AD9B3}">
  <ds:schemaRefs/>
</ds:datastoreItem>
</file>

<file path=customXml/itemProps45.xml><?xml version="1.0" encoding="utf-8"?>
<ds:datastoreItem xmlns:ds="http://schemas.openxmlformats.org/officeDocument/2006/customXml" ds:itemID="{E307EF58-25C2-491E-9EB9-2EE9B46CD0BD}">
  <ds:schemaRefs/>
</ds:datastoreItem>
</file>

<file path=customXml/itemProps46.xml><?xml version="1.0" encoding="utf-8"?>
<ds:datastoreItem xmlns:ds="http://schemas.openxmlformats.org/officeDocument/2006/customXml" ds:itemID="{CA46DF1A-B4EF-40AF-84DC-26EB3DB89026}">
  <ds:schemaRefs/>
</ds:datastoreItem>
</file>

<file path=customXml/itemProps47.xml><?xml version="1.0" encoding="utf-8"?>
<ds:datastoreItem xmlns:ds="http://schemas.openxmlformats.org/officeDocument/2006/customXml" ds:itemID="{7D26E69D-5E70-456E-8B24-E91B3602567F}">
  <ds:schemaRefs/>
</ds:datastoreItem>
</file>

<file path=customXml/itemProps48.xml><?xml version="1.0" encoding="utf-8"?>
<ds:datastoreItem xmlns:ds="http://schemas.openxmlformats.org/officeDocument/2006/customXml" ds:itemID="{ECC79D8E-5E9D-4FF3-BB4A-9C828418C9FE}">
  <ds:schemaRefs/>
</ds:datastoreItem>
</file>

<file path=customXml/itemProps49.xml><?xml version="1.0" encoding="utf-8"?>
<ds:datastoreItem xmlns:ds="http://schemas.openxmlformats.org/officeDocument/2006/customXml" ds:itemID="{F9A01632-B13F-4CE1-B3ED-F2121EEBCD33}">
  <ds:schemaRefs/>
</ds:datastoreItem>
</file>

<file path=customXml/itemProps5.xml><?xml version="1.0" encoding="utf-8"?>
<ds:datastoreItem xmlns:ds="http://schemas.openxmlformats.org/officeDocument/2006/customXml" ds:itemID="{2D20D145-03C3-419E-ABF8-F7F3CD342E56}">
  <ds:schemaRefs/>
</ds:datastoreItem>
</file>

<file path=customXml/itemProps50.xml><?xml version="1.0" encoding="utf-8"?>
<ds:datastoreItem xmlns:ds="http://schemas.openxmlformats.org/officeDocument/2006/customXml" ds:itemID="{E5369909-03A7-4828-A87F-2CEF7A63BD5B}">
  <ds:schemaRefs/>
</ds:datastoreItem>
</file>

<file path=customXml/itemProps51.xml><?xml version="1.0" encoding="utf-8"?>
<ds:datastoreItem xmlns:ds="http://schemas.openxmlformats.org/officeDocument/2006/customXml" ds:itemID="{AF569017-C13E-4053-A135-4465C81773FF}">
  <ds:schemaRefs/>
</ds:datastoreItem>
</file>

<file path=customXml/itemProps52.xml><?xml version="1.0" encoding="utf-8"?>
<ds:datastoreItem xmlns:ds="http://schemas.openxmlformats.org/officeDocument/2006/customXml" ds:itemID="{7D6BAD62-0B53-4A0F-A051-5173BA03AB6E}">
  <ds:schemaRefs/>
</ds:datastoreItem>
</file>

<file path=customXml/itemProps53.xml><?xml version="1.0" encoding="utf-8"?>
<ds:datastoreItem xmlns:ds="http://schemas.openxmlformats.org/officeDocument/2006/customXml" ds:itemID="{E8BF01A7-2B24-6F44-BB9C-CC3F3A05F66C}">
  <ds:schemaRefs/>
</ds:datastoreItem>
</file>

<file path=customXml/itemProps54.xml><?xml version="1.0" encoding="utf-8"?>
<ds:datastoreItem xmlns:ds="http://schemas.openxmlformats.org/officeDocument/2006/customXml" ds:itemID="{772CAC64-BBF1-4538-93B6-A7D529C4E107}">
  <ds:schemaRefs/>
</ds:datastoreItem>
</file>

<file path=customXml/itemProps55.xml><?xml version="1.0" encoding="utf-8"?>
<ds:datastoreItem xmlns:ds="http://schemas.openxmlformats.org/officeDocument/2006/customXml" ds:itemID="{D9E3F7AA-90EB-49F5-B801-F9AEE1F1F7C7}">
  <ds:schemaRefs/>
</ds:datastoreItem>
</file>

<file path=customXml/itemProps6.xml><?xml version="1.0" encoding="utf-8"?>
<ds:datastoreItem xmlns:ds="http://schemas.openxmlformats.org/officeDocument/2006/customXml" ds:itemID="{CCCFA03B-C32D-4A4A-AD06-92D3A9959055}">
  <ds:schemaRefs/>
</ds:datastoreItem>
</file>

<file path=customXml/itemProps7.xml><?xml version="1.0" encoding="utf-8"?>
<ds:datastoreItem xmlns:ds="http://schemas.openxmlformats.org/officeDocument/2006/customXml" ds:itemID="{05EE8E0B-F1E1-43B1-973A-5BD4463F4CC0}">
  <ds:schemaRefs/>
</ds:datastoreItem>
</file>

<file path=customXml/itemProps8.xml><?xml version="1.0" encoding="utf-8"?>
<ds:datastoreItem xmlns:ds="http://schemas.openxmlformats.org/officeDocument/2006/customXml" ds:itemID="{837B9F2E-7243-4820-A846-FA92E7866FFA}">
  <ds:schemaRefs/>
</ds:datastoreItem>
</file>

<file path=customXml/itemProps9.xml><?xml version="1.0" encoding="utf-8"?>
<ds:datastoreItem xmlns:ds="http://schemas.openxmlformats.org/officeDocument/2006/customXml" ds:itemID="{1D6550CD-E766-A648-987B-52421A36BB78}">
  <ds:schemaRefs/>
</ds:datastoreItem>
</file>

<file path=docProps/app.xml><?xml version="1.0" encoding="utf-8"?>
<Properties xmlns="http://schemas.openxmlformats.org/officeDocument/2006/extended-properties" xmlns:vt="http://schemas.openxmlformats.org/officeDocument/2006/docPropsVTypes">
  <Template>blank</Template>
  <TotalTime>552</TotalTime>
  <Words>2249</Words>
  <Application>Microsoft Office PowerPoint</Application>
  <PresentationFormat>Custom</PresentationFormat>
  <Paragraphs>208</Paragraphs>
  <Slides>33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Aptos</vt:lpstr>
      <vt:lpstr>Aptos Display</vt:lpstr>
      <vt:lpstr>Arial</vt:lpstr>
      <vt:lpstr>Cambria Math</vt:lpstr>
      <vt:lpstr>IBM Plex Sans SemiCondensed</vt:lpstr>
      <vt:lpstr>Open Sans</vt:lpstr>
      <vt:lpstr>Wingdings</vt:lpstr>
      <vt:lpstr>1_Teknologisk Institut</vt:lpstr>
      <vt:lpstr>Office Theme</vt:lpstr>
      <vt:lpstr>Erfamøde Statiker- ordningen</vt:lpstr>
      <vt:lpstr>Dagsorden</vt:lpstr>
      <vt:lpstr>Certificerings-ordningen</vt:lpstr>
      <vt:lpstr>Løbende forbedringer i den nuværende ordning</vt:lpstr>
      <vt:lpstr>Tæt på branchen</vt:lpstr>
      <vt:lpstr>Certificeringsprocessen - hovedpunkter</vt:lpstr>
      <vt:lpstr>Proces for overvågning - hovedpunkter</vt:lpstr>
      <vt:lpstr>Certificerings-ordningen</vt:lpstr>
      <vt:lpstr>Arbejdet i Social- og Boligstyrelsen</vt:lpstr>
      <vt:lpstr>Nogle af vores budskaber i processen</vt:lpstr>
      <vt:lpstr>Opmærksomheds-punkter ift. virket</vt:lpstr>
      <vt:lpstr>Minimumsvirket – en reminder</vt:lpstr>
      <vt:lpstr>Hvad vi finder ved overvågninger</vt:lpstr>
      <vt:lpstr>Hvad vi finder ved overvågninger - eksempler på, hvad vi ofte finder</vt:lpstr>
      <vt:lpstr>Hvad vi finder ved overvågninger - eksempler på, hvad vi ofte finder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på Skruepæle ”KK2” Projekter</vt:lpstr>
      <vt:lpstr>Venteperioden</vt:lpstr>
      <vt:lpstr>PowerPoint Presentation</vt:lpstr>
      <vt:lpstr>PowerPoint Presentation</vt:lpstr>
      <vt:lpstr>Aalborg Universitets Publikationer</vt:lpstr>
      <vt:lpstr>Erfarings-udveksling</vt:lpstr>
      <vt:lpstr>Emner til drøftelse og videndeling</vt:lpstr>
      <vt:lpstr>Kort opsamling og drøftelse i plenum</vt:lpstr>
      <vt:lpstr>  Tak for  i dag.   Kommende ERFA-møder bliver afholdt i efteråret 2026.   Vi indkalder, når datoerne er fastsat.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Per Holmen</dc:creator>
  <cp:keywords/>
  <dc:description/>
  <cp:lastModifiedBy>Lars Bennedsen</cp:lastModifiedBy>
  <cp:revision>42</cp:revision>
  <dcterms:created xsi:type="dcterms:W3CDTF">2025-05-01T08:48:35Z</dcterms:created>
  <dcterms:modified xsi:type="dcterms:W3CDTF">2026-04-21T10:42:33Z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2023-12-22T14:06:17.5463451</vt:lpwstr>
  </property>
  <property fmtid="{D5CDD505-2E9C-101B-9397-08002B2CF9AE}" pid="4" name="ContentTypeId">
    <vt:lpwstr>0x010100F87A5C7DD4346142B4A0BDAFCDE4F575</vt:lpwstr>
  </property>
  <property fmtid="{D5CDD505-2E9C-101B-9397-08002B2CF9AE}" pid="5" name="TemplafyTenantId">
    <vt:lpwstr>teknologisk</vt:lpwstr>
  </property>
  <property fmtid="{D5CDD505-2E9C-101B-9397-08002B2CF9AE}" pid="6" name="TemplafyTemplateId">
    <vt:lpwstr>638923038519033711</vt:lpwstr>
  </property>
  <property fmtid="{D5CDD505-2E9C-101B-9397-08002B2CF9AE}" pid="7" name="TemplafyUserProfileId">
    <vt:lpwstr>638318397209617801</vt:lpwstr>
  </property>
  <property fmtid="{D5CDD505-2E9C-101B-9397-08002B2CF9AE}" pid="8" name="TemplafyLanguageCode">
    <vt:lpwstr>da-DK</vt:lpwstr>
  </property>
</Properties>
</file>